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676" r:id="rId5"/>
    <p:sldMasterId id="2147483719" r:id="rId6"/>
  </p:sldMasterIdLst>
  <p:notesMasterIdLst>
    <p:notesMasterId r:id="rId17"/>
  </p:notesMasterIdLst>
  <p:handoutMasterIdLst>
    <p:handoutMasterId r:id="rId18"/>
  </p:handoutMasterIdLst>
  <p:sldIdLst>
    <p:sldId id="2256" r:id="rId7"/>
    <p:sldId id="257" r:id="rId8"/>
    <p:sldId id="2266" r:id="rId9"/>
    <p:sldId id="258" r:id="rId10"/>
    <p:sldId id="2268" r:id="rId11"/>
    <p:sldId id="2267" r:id="rId12"/>
    <p:sldId id="2264" r:id="rId13"/>
    <p:sldId id="259" r:id="rId14"/>
    <p:sldId id="260" r:id="rId15"/>
    <p:sldId id="2265" r:id="rId1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333333"/>
    <a:srgbClr val="F1EBE3"/>
    <a:srgbClr val="C8BFAA"/>
    <a:srgbClr val="7D6E5A"/>
    <a:srgbClr val="001964"/>
    <a:srgbClr val="100E0C"/>
    <a:srgbClr val="1A1713"/>
    <a:srgbClr val="2722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76" d="100"/>
          <a:sy n="76" d="100"/>
        </p:scale>
        <p:origin x="624"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mamoto, Makishi (JP - AB 山本 蒔志)" userId="S::makisyamamoto@abeam.com::048735c6-6fea-464b-9052-05a00cf76965" providerId="AD" clId="Web-{4B612583-2292-99CF-E616-6CC03EE3FFD7}"/>
    <pc:docChg chg="modSld">
      <pc:chgData name="Yamamoto, Makishi (JP - AB 山本 蒔志)" userId="S::makisyamamoto@abeam.com::048735c6-6fea-464b-9052-05a00cf76965" providerId="AD" clId="Web-{4B612583-2292-99CF-E616-6CC03EE3FFD7}" dt="2026-08-06T01:04:11.288" v="15" actId="20577"/>
      <pc:docMkLst>
        <pc:docMk/>
      </pc:docMkLst>
      <pc:sldChg chg="modSp">
        <pc:chgData name="Yamamoto, Makishi (JP - AB 山本 蒔志)" userId="S::makisyamamoto@abeam.com::048735c6-6fea-464b-9052-05a00cf76965" providerId="AD" clId="Web-{4B612583-2292-99CF-E616-6CC03EE3FFD7}" dt="2026-08-06T01:04:11.288" v="15" actId="20577"/>
        <pc:sldMkLst>
          <pc:docMk/>
          <pc:sldMk cId="0" sldId="260"/>
        </pc:sldMkLst>
        <pc:spChg chg="mod">
          <ac:chgData name="Yamamoto, Makishi (JP - AB 山本 蒔志)" userId="S::makisyamamoto@abeam.com::048735c6-6fea-464b-9052-05a00cf76965" providerId="AD" clId="Web-{4B612583-2292-99CF-E616-6CC03EE3FFD7}" dt="2026-08-06T01:03:52.772" v="12" actId="20577"/>
          <ac:spMkLst>
            <pc:docMk/>
            <pc:sldMk cId="0" sldId="260"/>
            <ac:spMk id="2" creationId="{00000000-0000-0000-0000-000000000000}"/>
          </ac:spMkLst>
        </pc:spChg>
        <pc:spChg chg="mod">
          <ac:chgData name="Yamamoto, Makishi (JP - AB 山本 蒔志)" userId="S::makisyamamoto@abeam.com::048735c6-6fea-464b-9052-05a00cf76965" providerId="AD" clId="Web-{4B612583-2292-99CF-E616-6CC03EE3FFD7}" dt="2026-08-06T01:04:11.288" v="15" actId="20577"/>
          <ac:spMkLst>
            <pc:docMk/>
            <pc:sldMk cId="0" sldId="260"/>
            <ac:spMk id="3" creationId="{00000000-0000-0000-0000-000000000000}"/>
          </ac:spMkLst>
        </pc:spChg>
      </pc:sldChg>
      <pc:sldChg chg="modSp">
        <pc:chgData name="Yamamoto, Makishi (JP - AB 山本 蒔志)" userId="S::makisyamamoto@abeam.com::048735c6-6fea-464b-9052-05a00cf76965" providerId="AD" clId="Web-{4B612583-2292-99CF-E616-6CC03EE3FFD7}" dt="2026-08-06T01:03:23.115" v="9" actId="20577"/>
        <pc:sldMkLst>
          <pc:docMk/>
          <pc:sldMk cId="2406267315" sldId="2267"/>
        </pc:sldMkLst>
        <pc:spChg chg="mod">
          <ac:chgData name="Yamamoto, Makishi (JP - AB 山本 蒔志)" userId="S::makisyamamoto@abeam.com::048735c6-6fea-464b-9052-05a00cf76965" providerId="AD" clId="Web-{4B612583-2292-99CF-E616-6CC03EE3FFD7}" dt="2026-08-06T01:03:23.115" v="9" actId="20577"/>
          <ac:spMkLst>
            <pc:docMk/>
            <pc:sldMk cId="2406267315" sldId="2267"/>
            <ac:spMk id="3" creationId="{65428053-6B3D-555C-53F0-9820B57553DF}"/>
          </ac:spMkLst>
        </pc:spChg>
      </pc:sldChg>
    </pc:docChg>
  </pc:docChgLst>
  <pc:docChgLst>
    <pc:chgData name="Yamamoto, Makishi (JP - AB 山本 蒔志)" userId="S::makisyamamoto@abeam.com::048735c6-6fea-464b-9052-05a00cf76965" providerId="AD" clId="Web-{7207334E-9E19-6AA9-0ECF-E1A4A46890E2}"/>
    <pc:docChg chg="modSld">
      <pc:chgData name="Yamamoto, Makishi (JP - AB 山本 蒔志)" userId="S::makisyamamoto@abeam.com::048735c6-6fea-464b-9052-05a00cf76965" providerId="AD" clId="Web-{7207334E-9E19-6AA9-0ECF-E1A4A46890E2}" dt="2026-08-06T01:01:36.053" v="0" actId="14100"/>
      <pc:docMkLst>
        <pc:docMk/>
      </pc:docMkLst>
      <pc:sldChg chg="modSp">
        <pc:chgData name="Yamamoto, Makishi (JP - AB 山本 蒔志)" userId="S::makisyamamoto@abeam.com::048735c6-6fea-464b-9052-05a00cf76965" providerId="AD" clId="Web-{7207334E-9E19-6AA9-0ECF-E1A4A46890E2}" dt="2026-08-06T01:01:36.053" v="0" actId="14100"/>
        <pc:sldMkLst>
          <pc:docMk/>
          <pc:sldMk cId="2567745062" sldId="2256"/>
        </pc:sldMkLst>
        <pc:spChg chg="mod">
          <ac:chgData name="Yamamoto, Makishi (JP - AB 山本 蒔志)" userId="S::makisyamamoto@abeam.com::048735c6-6fea-464b-9052-05a00cf76965" providerId="AD" clId="Web-{7207334E-9E19-6AA9-0ECF-E1A4A46890E2}" dt="2026-08-06T01:01:36.053" v="0" actId="14100"/>
          <ac:spMkLst>
            <pc:docMk/>
            <pc:sldMk cId="2567745062" sldId="2256"/>
            <ac:spMk id="2" creationId="{4D7FC2F0-C29A-9DB4-EA17-105AB59BFC17}"/>
          </ac:spMkLst>
        </pc:spChg>
      </pc:sldChg>
    </pc:docChg>
  </pc:docChgLst>
  <pc:docChgLst>
    <pc:chgData name="Yanada, Kyoichiro (JP - AB 簗田 諒一朗)" userId="3ac05ca0-a70d-440e-800d-69f983a37936" providerId="ADAL" clId="{AC2F56C8-BA74-4944-B6C0-8BBCB7530FDB}"/>
    <pc:docChg chg="custSel modSld">
      <pc:chgData name="Yanada, Kyoichiro (JP - AB 簗田 諒一朗)" userId="3ac05ca0-a70d-440e-800d-69f983a37936" providerId="ADAL" clId="{AC2F56C8-BA74-4944-B6C0-8BBCB7530FDB}" dt="2026-08-07T05:35:11.760" v="0" actId="478"/>
      <pc:docMkLst>
        <pc:docMk/>
      </pc:docMkLst>
      <pc:sldChg chg="delSp mod">
        <pc:chgData name="Yanada, Kyoichiro (JP - AB 簗田 諒一朗)" userId="3ac05ca0-a70d-440e-800d-69f983a37936" providerId="ADAL" clId="{AC2F56C8-BA74-4944-B6C0-8BBCB7530FDB}" dt="2026-08-07T05:35:11.760" v="0" actId="478"/>
        <pc:sldMkLst>
          <pc:docMk/>
          <pc:sldMk cId="2567745062" sldId="2256"/>
        </pc:sldMkLst>
        <pc:spChg chg="del">
          <ac:chgData name="Yanada, Kyoichiro (JP - AB 簗田 諒一朗)" userId="3ac05ca0-a70d-440e-800d-69f983a37936" providerId="ADAL" clId="{AC2F56C8-BA74-4944-B6C0-8BBCB7530FDB}" dt="2026-08-07T05:35:11.760" v="0" actId="478"/>
          <ac:spMkLst>
            <pc:docMk/>
            <pc:sldMk cId="2567745062" sldId="2256"/>
            <ac:spMk id="5" creationId="{14306367-EBE7-6A54-D3D6-A236D058CC0F}"/>
          </ac:spMkLst>
        </pc:spChg>
      </pc:sldChg>
    </pc:docChg>
  </pc:docChgLst>
  <pc:docChgLst>
    <pc:chgData name="Yamamoto, Makishi (JP - AB 山本 蒔志)" userId="048735c6-6fea-464b-9052-05a00cf76965" providerId="ADAL" clId="{DFD0B9DE-3EB9-4FC3-B452-524FC307B32C}"/>
    <pc:docChg chg="modSld">
      <pc:chgData name="Yamamoto, Makishi (JP - AB 山本 蒔志)" userId="048735c6-6fea-464b-9052-05a00cf76965" providerId="ADAL" clId="{DFD0B9DE-3EB9-4FC3-B452-524FC307B32C}" dt="2026-08-06T01:02:40.999" v="1" actId="2710"/>
      <pc:docMkLst>
        <pc:docMk/>
      </pc:docMkLst>
      <pc:sldChg chg="modSp mod">
        <pc:chgData name="Yamamoto, Makishi (JP - AB 山本 蒔志)" userId="048735c6-6fea-464b-9052-05a00cf76965" providerId="ADAL" clId="{DFD0B9DE-3EB9-4FC3-B452-524FC307B32C}" dt="2026-08-06T01:02:40.999" v="1" actId="2710"/>
        <pc:sldMkLst>
          <pc:docMk/>
          <pc:sldMk cId="0" sldId="2266"/>
        </pc:sldMkLst>
        <pc:spChg chg="mod">
          <ac:chgData name="Yamamoto, Makishi (JP - AB 山本 蒔志)" userId="048735c6-6fea-464b-9052-05a00cf76965" providerId="ADAL" clId="{DFD0B9DE-3EB9-4FC3-B452-524FC307B32C}" dt="2026-08-06T01:02:40.999" v="1" actId="2710"/>
          <ac:spMkLst>
            <pc:docMk/>
            <pc:sldMk cId="0" sldId="2266"/>
            <ac:spMk id="6" creationId="{00000000-0000-0000-0000-000000000000}"/>
          </ac:spMkLst>
        </pc:spChg>
        <pc:spChg chg="mod">
          <ac:chgData name="Yamamoto, Makishi (JP - AB 山本 蒔志)" userId="048735c6-6fea-464b-9052-05a00cf76965" providerId="ADAL" clId="{DFD0B9DE-3EB9-4FC3-B452-524FC307B32C}" dt="2026-08-06T01:02:40.999" v="1" actId="2710"/>
          <ac:spMkLst>
            <pc:docMk/>
            <pc:sldMk cId="0" sldId="2266"/>
            <ac:spMk id="8" creationId="{00000000-0000-0000-0000-000000000000}"/>
          </ac:spMkLst>
        </pc:spChg>
        <pc:spChg chg="mod">
          <ac:chgData name="Yamamoto, Makishi (JP - AB 山本 蒔志)" userId="048735c6-6fea-464b-9052-05a00cf76965" providerId="ADAL" clId="{DFD0B9DE-3EB9-4FC3-B452-524FC307B32C}" dt="2026-08-06T01:02:40.999" v="1" actId="2710"/>
          <ac:spMkLst>
            <pc:docMk/>
            <pc:sldMk cId="0" sldId="2266"/>
            <ac:spMk id="10" creationId="{00000000-0000-0000-0000-000000000000}"/>
          </ac:spMkLst>
        </pc:spChg>
        <pc:spChg chg="mod">
          <ac:chgData name="Yamamoto, Makishi (JP - AB 山本 蒔志)" userId="048735c6-6fea-464b-9052-05a00cf76965" providerId="ADAL" clId="{DFD0B9DE-3EB9-4FC3-B452-524FC307B32C}" dt="2026-08-06T01:02:40.999" v="1" actId="2710"/>
          <ac:spMkLst>
            <pc:docMk/>
            <pc:sldMk cId="0" sldId="2266"/>
            <ac:spMk id="1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1B9F46C-CB2B-0D04-80D6-1232CA89B7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423AE77-1E1D-953C-F176-DDE3EDD74BC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DD78880-455E-8046-8454-F61BA6293F41}" type="datetimeFigureOut">
              <a:rPr kumimoji="1" lang="ja-JP" altLang="en-US" smtClean="0"/>
              <a:t>2026/8/7</a:t>
            </a:fld>
            <a:endParaRPr kumimoji="1" lang="ja-JP" altLang="en-US"/>
          </a:p>
        </p:txBody>
      </p:sp>
      <p:sp>
        <p:nvSpPr>
          <p:cNvPr id="4" name="フッター プレースホルダー 3">
            <a:extLst>
              <a:ext uri="{FF2B5EF4-FFF2-40B4-BE49-F238E27FC236}">
                <a16:creationId xmlns:a16="http://schemas.microsoft.com/office/drawing/2014/main" id="{03446E42-659C-74B9-250D-E49CAFEBCFF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CBC109A4-8F8B-88E4-9D8F-F8CDBE21180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67864B-4945-D94E-984C-88F5E128FDAE}" type="slidenum">
              <a:rPr kumimoji="1" lang="ja-JP" altLang="en-US" smtClean="0"/>
              <a:t>‹#›</a:t>
            </a:fld>
            <a:endParaRPr kumimoji="1" lang="ja-JP" altLang="en-US"/>
          </a:p>
        </p:txBody>
      </p:sp>
    </p:spTree>
    <p:extLst>
      <p:ext uri="{BB962C8B-B14F-4D97-AF65-F5344CB8AC3E}">
        <p14:creationId xmlns:p14="http://schemas.microsoft.com/office/powerpoint/2010/main" val="1200883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73822C-6321-CF43-B999-921C808296F6}" type="datetimeFigureOut">
              <a:rPr kumimoji="1" lang="ja-JP" altLang="en-US" smtClean="0"/>
              <a:t>2026/8/6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0F0F5-1AEA-DB42-AEDD-AEF84A9D4522}" type="slidenum">
              <a:rPr kumimoji="1" lang="ja-JP" altLang="en-US" smtClean="0"/>
              <a:t>‹#›</a:t>
            </a:fld>
            <a:endParaRPr kumimoji="1" lang="ja-JP" altLang="en-US"/>
          </a:p>
        </p:txBody>
      </p:sp>
    </p:spTree>
    <p:extLst>
      <p:ext uri="{BB962C8B-B14F-4D97-AF65-F5344CB8AC3E}">
        <p14:creationId xmlns:p14="http://schemas.microsoft.com/office/powerpoint/2010/main" val="24673289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6B0F0F5-1AEA-DB42-AEDD-AEF84A9D4522}" type="slidenum">
              <a:rPr kumimoji="1" lang="ja-JP" altLang="en-US" smtClean="0"/>
              <a:t>5</a:t>
            </a:fld>
            <a:endParaRPr kumimoji="1" lang="ja-JP" altLang="en-US"/>
          </a:p>
        </p:txBody>
      </p:sp>
    </p:spTree>
    <p:extLst>
      <p:ext uri="{BB962C8B-B14F-4D97-AF65-F5344CB8AC3E}">
        <p14:creationId xmlns:p14="http://schemas.microsoft.com/office/powerpoint/2010/main" val="2165589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rgbClr val="F1EBE3"/>
        </a:solidFill>
        <a:effectLst/>
      </p:bgPr>
    </p:bg>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A756733-395A-66D5-581D-B632CBE5926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4030" t="26061" r="22409" b="44453"/>
          <a:stretch/>
        </p:blipFill>
        <p:spPr>
          <a:xfrm>
            <a:off x="3048001" y="0"/>
            <a:ext cx="9144000" cy="6858000"/>
          </a:xfrm>
          <a:prstGeom prst="rect">
            <a:avLst/>
          </a:prstGeom>
        </p:spPr>
      </p:pic>
      <p:sp>
        <p:nvSpPr>
          <p:cNvPr id="9" name="正方形/長方形 8">
            <a:extLst>
              <a:ext uri="{FF2B5EF4-FFF2-40B4-BE49-F238E27FC236}">
                <a16:creationId xmlns:a16="http://schemas.microsoft.com/office/drawing/2014/main" id="{083AE6F6-5D8E-C91E-5B88-DE2D9F9DCAD6}"/>
              </a:ext>
            </a:extLst>
          </p:cNvPr>
          <p:cNvSpPr/>
          <p:nvPr userDrawn="1"/>
        </p:nvSpPr>
        <p:spPr>
          <a:xfrm>
            <a:off x="0" y="-474561"/>
            <a:ext cx="5148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t>Margin</a:t>
            </a:r>
            <a:endParaRPr kumimoji="1" lang="ja-JP" altLang="en-US" sz="800"/>
          </a:p>
        </p:txBody>
      </p:sp>
      <p:sp>
        <p:nvSpPr>
          <p:cNvPr id="10" name="正方形/長方形 9">
            <a:extLst>
              <a:ext uri="{FF2B5EF4-FFF2-40B4-BE49-F238E27FC236}">
                <a16:creationId xmlns:a16="http://schemas.microsoft.com/office/drawing/2014/main" id="{1C3933D1-454B-0D04-A371-6A75636C8DCE}"/>
              </a:ext>
            </a:extLst>
          </p:cNvPr>
          <p:cNvSpPr/>
          <p:nvPr userDrawn="1"/>
        </p:nvSpPr>
        <p:spPr>
          <a:xfrm>
            <a:off x="11678478" y="-474561"/>
            <a:ext cx="5148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t>Margin</a:t>
            </a:r>
            <a:endParaRPr kumimoji="1" lang="ja-JP" altLang="en-US" sz="800"/>
          </a:p>
        </p:txBody>
      </p:sp>
      <p:sp>
        <p:nvSpPr>
          <p:cNvPr id="11" name="正方形/長方形 10">
            <a:extLst>
              <a:ext uri="{FF2B5EF4-FFF2-40B4-BE49-F238E27FC236}">
                <a16:creationId xmlns:a16="http://schemas.microsoft.com/office/drawing/2014/main" id="{878037FC-02FA-379A-DC95-9D12A376E2EF}"/>
              </a:ext>
            </a:extLst>
          </p:cNvPr>
          <p:cNvSpPr/>
          <p:nvPr userDrawn="1"/>
        </p:nvSpPr>
        <p:spPr>
          <a:xfrm>
            <a:off x="514800" y="-474561"/>
            <a:ext cx="11163678" cy="220562"/>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t>Contents area</a:t>
            </a:r>
            <a:endParaRPr kumimoji="1" lang="ja-JP" altLang="en-US" sz="800"/>
          </a:p>
        </p:txBody>
      </p:sp>
      <p:sp>
        <p:nvSpPr>
          <p:cNvPr id="18" name="テキスト プレースホルダー 17">
            <a:extLst>
              <a:ext uri="{FF2B5EF4-FFF2-40B4-BE49-F238E27FC236}">
                <a16:creationId xmlns:a16="http://schemas.microsoft.com/office/drawing/2014/main" id="{C56A486D-CE9A-9352-03F1-34C7287F3DC0}"/>
              </a:ext>
            </a:extLst>
          </p:cNvPr>
          <p:cNvSpPr>
            <a:spLocks noGrp="1"/>
          </p:cNvSpPr>
          <p:nvPr>
            <p:ph type="body" sz="quarter" idx="11" hasCustomPrompt="1"/>
          </p:nvPr>
        </p:nvSpPr>
        <p:spPr>
          <a:xfrm>
            <a:off x="514800" y="2123273"/>
            <a:ext cx="4978400" cy="2611454"/>
          </a:xfrm>
          <a:prstGeom prst="rect">
            <a:avLst/>
          </a:prstGeom>
        </p:spPr>
        <p:txBody>
          <a:bodyPr lIns="0" anchor="ctr" anchorCtr="0"/>
          <a:lstStyle>
            <a:lvl1pPr marL="0" indent="0">
              <a:lnSpc>
                <a:spcPct val="100000"/>
              </a:lnSpc>
              <a:buNone/>
              <a:defRPr sz="3200" b="1" i="0">
                <a:solidFill>
                  <a:schemeClr val="tx1"/>
                </a:solidFill>
                <a:latin typeface="Yu Gothic Medium" panose="020B0400000000000000" pitchFamily="34" charset="-128"/>
                <a:ea typeface="Yu Gothic Medium" panose="020B0400000000000000" pitchFamily="34" charset="-128"/>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kumimoji="1" lang="ja-JP" altLang="en-US"/>
              <a:t>タイトルを編集</a:t>
            </a:r>
          </a:p>
        </p:txBody>
      </p:sp>
    </p:spTree>
    <p:extLst>
      <p:ext uri="{BB962C8B-B14F-4D97-AF65-F5344CB8AC3E}">
        <p14:creationId xmlns:p14="http://schemas.microsoft.com/office/powerpoint/2010/main" val="856952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323DA7CC-6E2B-FBD8-6017-A288E294B761}"/>
              </a:ext>
            </a:extLst>
          </p:cNvPr>
          <p:cNvPicPr>
            <a:picLocks noChangeAspect="1"/>
          </p:cNvPicPr>
          <p:nvPr userDrawn="1"/>
        </p:nvPicPr>
        <p:blipFill rotWithShape="1">
          <a:blip r:embed="rId2" cstate="screen">
            <a:alphaModFix/>
            <a:lum/>
            <a:extLst>
              <a:ext uri="{28A0092B-C50C-407E-A947-70E740481C1C}">
                <a14:useLocalDpi xmlns:a14="http://schemas.microsoft.com/office/drawing/2010/main"/>
              </a:ext>
            </a:extLst>
          </a:blip>
          <a:srcRect l="25173" t="28517" r="19624" b="34816"/>
          <a:stretch/>
        </p:blipFill>
        <p:spPr>
          <a:xfrm>
            <a:off x="0" y="3555431"/>
            <a:ext cx="12192000" cy="3159349"/>
          </a:xfrm>
          <a:prstGeom prst="rect">
            <a:avLst/>
          </a:prstGeom>
        </p:spPr>
      </p:pic>
      <p:sp>
        <p:nvSpPr>
          <p:cNvPr id="7" name="正方形/長方形 6">
            <a:extLst>
              <a:ext uri="{FF2B5EF4-FFF2-40B4-BE49-F238E27FC236}">
                <a16:creationId xmlns:a16="http://schemas.microsoft.com/office/drawing/2014/main" id="{1E2C6EC4-33D3-C3E4-48C0-AD95E60C0FD2}"/>
              </a:ext>
            </a:extLst>
          </p:cNvPr>
          <p:cNvSpPr/>
          <p:nvPr userDrawn="1"/>
        </p:nvSpPr>
        <p:spPr>
          <a:xfrm>
            <a:off x="3047997" y="6161824"/>
            <a:ext cx="6096000" cy="251031"/>
          </a:xfrm>
          <a:prstGeom prst="rect">
            <a:avLst/>
          </a:prstGeom>
        </p:spPr>
        <p:txBody>
          <a:bodyPr lIns="0" tIns="0" rIns="0" bIns="0">
            <a:spAutoFit/>
          </a:bodyPr>
          <a:lstStyle/>
          <a:p>
            <a:pPr algn="ctr">
              <a:lnSpc>
                <a:spcPts val="1000"/>
              </a:lnSpc>
            </a:pPr>
            <a:r>
              <a:rPr lang="ja-JP" altLang="en-US" sz="750" b="0" i="0">
                <a:solidFill>
                  <a:srgbClr val="7D6E5A"/>
                </a:solidFill>
                <a:latin typeface="游ゴシック Medium" panose="020B0500000000000000" pitchFamily="50" charset="-128"/>
                <a:ea typeface="游ゴシック Medium" panose="020B0500000000000000" pitchFamily="50" charset="-128"/>
              </a:rPr>
              <a:t>アビーム、ABeam及びそのロゴは、アビームコンサルティング株式会社の日本その他の国における登録商標です。</a:t>
            </a:r>
            <a:endParaRPr lang="en-US" altLang="ja-JP" sz="750" b="0" i="0">
              <a:solidFill>
                <a:srgbClr val="7D6E5A"/>
              </a:solidFill>
              <a:latin typeface="游ゴシック Medium" panose="020B0500000000000000" pitchFamily="50" charset="-128"/>
              <a:ea typeface="游ゴシック Medium" panose="020B0500000000000000" pitchFamily="50" charset="-128"/>
            </a:endParaRPr>
          </a:p>
          <a:p>
            <a:pPr algn="ctr">
              <a:lnSpc>
                <a:spcPts val="1000"/>
              </a:lnSpc>
            </a:pPr>
            <a:r>
              <a:rPr lang="ja-JP" altLang="en-US" sz="750" b="0" i="0">
                <a:solidFill>
                  <a:srgbClr val="7D6E5A"/>
                </a:solidFill>
                <a:latin typeface="游ゴシック Medium" panose="020B0500000000000000" pitchFamily="50" charset="-128"/>
                <a:ea typeface="游ゴシック Medium" panose="020B0500000000000000" pitchFamily="50" charset="-128"/>
              </a:rPr>
              <a:t>本文に記載されている会社名及び製品名は各社の商号、商標又は登録商標です。</a:t>
            </a:r>
          </a:p>
        </p:txBody>
      </p:sp>
      <p:pic>
        <p:nvPicPr>
          <p:cNvPr id="2" name="図 1">
            <a:extLst>
              <a:ext uri="{FF2B5EF4-FFF2-40B4-BE49-F238E27FC236}">
                <a16:creationId xmlns:a16="http://schemas.microsoft.com/office/drawing/2014/main" id="{1DDFB7C2-9399-897F-7A2B-BC96F7471066}"/>
              </a:ext>
            </a:extLst>
          </p:cNvPr>
          <p:cNvPicPr>
            <a:picLocks noChangeAspect="1"/>
          </p:cNvPicPr>
          <p:nvPr userDrawn="1"/>
        </p:nvPicPr>
        <p:blipFill>
          <a:blip r:embed="rId3"/>
          <a:srcRect/>
          <a:stretch/>
        </p:blipFill>
        <p:spPr>
          <a:xfrm>
            <a:off x="5339772" y="2720516"/>
            <a:ext cx="1512456" cy="357610"/>
          </a:xfrm>
          <a:prstGeom prst="rect">
            <a:avLst/>
          </a:prstGeom>
        </p:spPr>
      </p:pic>
      <p:pic>
        <p:nvPicPr>
          <p:cNvPr id="5" name="図 4">
            <a:extLst>
              <a:ext uri="{FF2B5EF4-FFF2-40B4-BE49-F238E27FC236}">
                <a16:creationId xmlns:a16="http://schemas.microsoft.com/office/drawing/2014/main" id="{62C742B1-8ED9-4501-F145-43AE06A4AF67}"/>
              </a:ext>
            </a:extLst>
          </p:cNvPr>
          <p:cNvPicPr>
            <a:picLocks noChangeAspect="1"/>
          </p:cNvPicPr>
          <p:nvPr userDrawn="1"/>
        </p:nvPicPr>
        <p:blipFill>
          <a:blip r:embed="rId4"/>
          <a:srcRect/>
          <a:stretch/>
        </p:blipFill>
        <p:spPr>
          <a:xfrm>
            <a:off x="4162802" y="1903521"/>
            <a:ext cx="3866396" cy="409123"/>
          </a:xfrm>
          <a:prstGeom prst="rect">
            <a:avLst/>
          </a:prstGeom>
        </p:spPr>
      </p:pic>
    </p:spTree>
    <p:extLst>
      <p:ext uri="{BB962C8B-B14F-4D97-AF65-F5344CB8AC3E}">
        <p14:creationId xmlns:p14="http://schemas.microsoft.com/office/powerpoint/2010/main" val="1711631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519220CC-19EF-995F-5EA1-8C6032413FA6}"/>
              </a:ext>
            </a:extLst>
          </p:cNvPr>
          <p:cNvSpPr>
            <a:spLocks noGrp="1"/>
          </p:cNvSpPr>
          <p:nvPr>
            <p:ph type="body" sz="quarter" idx="10" hasCustomPrompt="1"/>
          </p:nvPr>
        </p:nvSpPr>
        <p:spPr>
          <a:xfrm>
            <a:off x="514800" y="1169895"/>
            <a:ext cx="11162400" cy="4854387"/>
          </a:xfrm>
          <a:prstGeom prst="rect">
            <a:avLst/>
          </a:prstGeom>
        </p:spPr>
        <p:txBody>
          <a:bodyPr numCol="2"/>
          <a:lstStyle>
            <a:lvl1pPr marL="342900" indent="-342900">
              <a:lnSpc>
                <a:spcPct val="150000"/>
              </a:lnSpc>
              <a:buClr>
                <a:schemeClr val="accent4"/>
              </a:buClr>
              <a:buSzPct val="150000"/>
              <a:buFont typeface="+mj-lt"/>
              <a:buAutoNum type="arabicPeriod"/>
              <a:tabLst>
                <a:tab pos="715963" algn="l"/>
              </a:tabLst>
              <a:defRPr sz="1800" b="1" i="0" baseline="0">
                <a:solidFill>
                  <a:schemeClr val="tx1"/>
                </a:solidFill>
                <a:latin typeface="Yu Gothic" panose="020B0400000000000000" pitchFamily="34" charset="-128"/>
                <a:ea typeface="Yu Gothic" panose="020B0400000000000000" pitchFamily="34" charset="-128"/>
              </a:defRPr>
            </a:lvl1pPr>
            <a:lvl2pPr marL="714375" indent="-352425">
              <a:buClr>
                <a:schemeClr val="accent4"/>
              </a:buClr>
              <a:buSzPct val="100000"/>
              <a:buFont typeface="+mj-lt"/>
              <a:buAutoNum type="arabicPeriod"/>
              <a:defRPr sz="1800">
                <a:solidFill>
                  <a:schemeClr val="tx1"/>
                </a:solidFill>
              </a:defRPr>
            </a:lvl2pPr>
            <a:lvl3pPr marL="1371600" indent="-457200">
              <a:buFont typeface="+mj-lt"/>
              <a:buAutoNum type="arabicPeriod"/>
              <a:defRPr>
                <a:solidFill>
                  <a:srgbClr val="F1EBE3"/>
                </a:solidFill>
              </a:defRPr>
            </a:lvl3pPr>
            <a:lvl4pPr marL="1714500" indent="-342900">
              <a:buFont typeface="+mj-lt"/>
              <a:buAutoNum type="arabicPeriod"/>
              <a:defRPr>
                <a:solidFill>
                  <a:srgbClr val="F1EBE3"/>
                </a:solidFill>
              </a:defRPr>
            </a:lvl4pPr>
            <a:lvl5pPr marL="2171700" indent="-342900">
              <a:buFont typeface="+mj-lt"/>
              <a:buAutoNum type="arabicPeriod"/>
              <a:defRPr>
                <a:solidFill>
                  <a:srgbClr val="F1EBE3"/>
                </a:solidFill>
              </a:defRPr>
            </a:lvl5pPr>
          </a:lstStyle>
          <a:p>
            <a:pPr lvl="0"/>
            <a:r>
              <a:rPr kumimoji="1" lang="en-US" altLang="ja-JP" b="0" i="0">
                <a:latin typeface="Yu Gothic Medium" panose="020B0400000000000000" pitchFamily="34" charset="-128"/>
                <a:ea typeface="Yu Gothic Medium" panose="020B0400000000000000" pitchFamily="34" charset="-128"/>
              </a:rPr>
              <a:t>XXX</a:t>
            </a:r>
          </a:p>
          <a:p>
            <a:pPr lvl="1"/>
            <a:r>
              <a:rPr kumimoji="1" lang="en-US" altLang="ja-JP" b="0" i="0">
                <a:latin typeface="Yu Gothic Medium" panose="020B0400000000000000" pitchFamily="34" charset="-128"/>
                <a:ea typeface="Yu Gothic Medium" panose="020B0400000000000000" pitchFamily="34" charset="-128"/>
              </a:rPr>
              <a:t>XXX</a:t>
            </a:r>
          </a:p>
          <a:p>
            <a:pPr lvl="0"/>
            <a:r>
              <a:rPr kumimoji="1" lang="en-US" altLang="ja-JP" b="0" i="0">
                <a:latin typeface="Yu Gothic Medium" panose="020B0400000000000000" pitchFamily="34" charset="-128"/>
                <a:ea typeface="Yu Gothic Medium" panose="020B0400000000000000" pitchFamily="34" charset="-128"/>
              </a:rPr>
              <a:t>XXX</a:t>
            </a:r>
          </a:p>
          <a:p>
            <a:pPr lvl="0"/>
            <a:r>
              <a:rPr kumimoji="1" lang="en-US" altLang="ja-JP" b="0" i="0">
                <a:latin typeface="Yu Gothic Medium" panose="020B0400000000000000" pitchFamily="34" charset="-128"/>
                <a:ea typeface="Yu Gothic Medium" panose="020B0400000000000000" pitchFamily="34" charset="-128"/>
              </a:rPr>
              <a:t>XXX</a:t>
            </a:r>
            <a:endParaRPr kumimoji="1" lang="ja-JP" altLang="en-US" b="0" i="0">
              <a:latin typeface="Yu Gothic Medium" panose="020B0400000000000000" pitchFamily="34" charset="-128"/>
              <a:ea typeface="Yu Gothic Medium" panose="020B0400000000000000" pitchFamily="34" charset="-128"/>
            </a:endParaRPr>
          </a:p>
          <a:p>
            <a:pPr lvl="0"/>
            <a:endParaRPr kumimoji="1" lang="en-US" altLang="ja-JP" b="0" i="0">
              <a:latin typeface="Yu Gothic Medium" panose="020B0400000000000000" pitchFamily="34" charset="-128"/>
              <a:ea typeface="Yu Gothic Medium" panose="020B0400000000000000" pitchFamily="34" charset="-128"/>
            </a:endParaRPr>
          </a:p>
        </p:txBody>
      </p:sp>
      <p:pic>
        <p:nvPicPr>
          <p:cNvPr id="2" name="図 1">
            <a:extLst>
              <a:ext uri="{FF2B5EF4-FFF2-40B4-BE49-F238E27FC236}">
                <a16:creationId xmlns:a16="http://schemas.microsoft.com/office/drawing/2014/main" id="{53EEAD08-377B-479D-6C4F-999277DE23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4030" t="26061" r="22409" b="44453"/>
          <a:stretch/>
        </p:blipFill>
        <p:spPr>
          <a:xfrm>
            <a:off x="3552825" y="0"/>
            <a:ext cx="8753475" cy="6565106"/>
          </a:xfrm>
          <a:prstGeom prst="rect">
            <a:avLst/>
          </a:prstGeom>
        </p:spPr>
      </p:pic>
      <p:sp>
        <p:nvSpPr>
          <p:cNvPr id="3" name="テキスト ボックス 2">
            <a:extLst>
              <a:ext uri="{FF2B5EF4-FFF2-40B4-BE49-F238E27FC236}">
                <a16:creationId xmlns:a16="http://schemas.microsoft.com/office/drawing/2014/main" id="{2EC3EDBD-F4F0-056B-2745-9BB2E0CB706E}"/>
              </a:ext>
            </a:extLst>
          </p:cNvPr>
          <p:cNvSpPr txBox="1"/>
          <p:nvPr userDrawn="1"/>
        </p:nvSpPr>
        <p:spPr>
          <a:xfrm>
            <a:off x="514801" y="305076"/>
            <a:ext cx="10915200" cy="369332"/>
          </a:xfrm>
          <a:prstGeom prst="rect">
            <a:avLst/>
          </a:prstGeom>
          <a:noFill/>
        </p:spPr>
        <p:txBody>
          <a:bodyPr wrap="square" rtlCol="0">
            <a:spAutoFit/>
          </a:bodyPr>
          <a:lstStyle/>
          <a:p>
            <a:r>
              <a:rPr kumimoji="1" lang="en-US" altLang="ja-JP"/>
              <a:t>Agenda</a:t>
            </a:r>
            <a:endParaRPr kumimoji="1" lang="ja-JP" altLang="en-US"/>
          </a:p>
        </p:txBody>
      </p:sp>
    </p:spTree>
    <p:extLst>
      <p:ext uri="{BB962C8B-B14F-4D97-AF65-F5344CB8AC3E}">
        <p14:creationId xmlns:p14="http://schemas.microsoft.com/office/powerpoint/2010/main" val="1517810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LBE">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B5B0B2A9-29F2-F54E-5619-8EEAB6317DE3}"/>
              </a:ext>
            </a:extLst>
          </p:cNvPr>
          <p:cNvSpPr/>
          <p:nvPr userDrawn="1"/>
        </p:nvSpPr>
        <p:spPr bwMode="auto">
          <a:xfrm>
            <a:off x="514800" y="305076"/>
            <a:ext cx="72000" cy="360000"/>
          </a:xfrm>
          <a:prstGeom prst="rect">
            <a:avLst/>
          </a:prstGeom>
          <a:solidFill>
            <a:schemeClr val="accent4"/>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タイトル プレースホルダー 26">
            <a:extLst>
              <a:ext uri="{FF2B5EF4-FFF2-40B4-BE49-F238E27FC236}">
                <a16:creationId xmlns:a16="http://schemas.microsoft.com/office/drawing/2014/main" id="{1C510DA3-FB2E-519A-1C1F-3C5FA8897F08}"/>
              </a:ext>
            </a:extLst>
          </p:cNvPr>
          <p:cNvSpPr>
            <a:spLocks noGrp="1"/>
          </p:cNvSpPr>
          <p:nvPr>
            <p:ph type="title" hasCustomPrompt="1"/>
          </p:nvPr>
        </p:nvSpPr>
        <p:spPr>
          <a:xfrm>
            <a:off x="761999" y="305076"/>
            <a:ext cx="10915201" cy="360000"/>
          </a:xfrm>
          <a:prstGeom prst="rect">
            <a:avLst/>
          </a:prstGeom>
        </p:spPr>
        <p:txBody>
          <a:bodyPr vert="horz" lIns="0" tIns="45720" rIns="91440" bIns="45720" rtlCol="0" anchor="ctr">
            <a:noAutofit/>
          </a:bodyPr>
          <a:lstStyle>
            <a:lvl1pPr>
              <a:lnSpc>
                <a:spcPts val="2500"/>
              </a:lnSpc>
              <a:defRPr kumimoji="1" lang="en" altLang="ja-JP" sz="2800" b="1" i="0" kern="1200" baseline="0" dirty="0">
                <a:solidFill>
                  <a:schemeClr val="tx1"/>
                </a:solidFill>
                <a:latin typeface="BIZ UDPゴシック" panose="020B0400000000000000" pitchFamily="50" charset="-128"/>
                <a:ea typeface="BIZ UDPゴシック" panose="020B0400000000000000" pitchFamily="50" charset="-128"/>
                <a:cs typeface="+mj-cs"/>
              </a:defRPr>
            </a:lvl1pPr>
          </a:lstStyle>
          <a:p>
            <a:r>
              <a:rPr kumimoji="1" lang="ja-JP" altLang="en-US"/>
              <a:t>ページタイトルを編集</a:t>
            </a:r>
            <a:endParaRPr kumimoji="1" lang="en" altLang="ja-JP"/>
          </a:p>
        </p:txBody>
      </p:sp>
      <p:sp>
        <p:nvSpPr>
          <p:cNvPr id="2" name="テキスト プレースホルダー 4">
            <a:extLst>
              <a:ext uri="{FF2B5EF4-FFF2-40B4-BE49-F238E27FC236}">
                <a16:creationId xmlns:a16="http://schemas.microsoft.com/office/drawing/2014/main" id="{36898385-8597-16AF-C8A8-76AF8FBE05D2}"/>
              </a:ext>
            </a:extLst>
          </p:cNvPr>
          <p:cNvSpPr>
            <a:spLocks noGrp="1"/>
          </p:cNvSpPr>
          <p:nvPr>
            <p:ph idx="1" hasCustomPrompt="1"/>
          </p:nvPr>
        </p:nvSpPr>
        <p:spPr>
          <a:xfrm>
            <a:off x="513900" y="1018626"/>
            <a:ext cx="11163300" cy="543339"/>
          </a:xfrm>
          <a:prstGeom prst="rect">
            <a:avLst/>
          </a:prstGeom>
        </p:spPr>
        <p:txBody>
          <a:bodyPr lIns="0" tIns="0" rIns="0" bIns="0"/>
          <a:lstStyle>
            <a:lvl1pPr marL="0" indent="0">
              <a:lnSpc>
                <a:spcPct val="100000"/>
              </a:lnSpc>
              <a:spcAft>
                <a:spcPts val="0"/>
              </a:spcAft>
              <a:buFont typeface="+mj-lt"/>
              <a:buNone/>
              <a:defRPr kumimoji="1" lang="en-US" altLang="ja-JP" sz="1800" b="0" kern="1200" dirty="0">
                <a:solidFill>
                  <a:schemeClr val="tx1"/>
                </a:solidFill>
                <a:latin typeface="BIZ UDPゴシック" panose="020B0400000000000000" pitchFamily="50" charset="-128"/>
                <a:ea typeface="BIZ UDPゴシック" panose="020B0400000000000000" pitchFamily="50" charset="-128"/>
                <a:cs typeface="+mn-cs"/>
              </a:defRPr>
            </a:lvl1pPr>
            <a:lvl2pPr marL="628650" indent="-258763">
              <a:spcBef>
                <a:spcPts val="600"/>
              </a:spcBef>
              <a:spcAft>
                <a:spcPts val="600"/>
              </a:spcAft>
              <a:buFont typeface="+mj-lt"/>
              <a:buAutoNum type="arabicPeriod"/>
              <a:tabLst>
                <a:tab pos="628650" algn="l"/>
              </a:tabLst>
              <a:defRPr sz="1600" b="0">
                <a:latin typeface="+mj-ea"/>
                <a:ea typeface="+mj-ea"/>
              </a:defRPr>
            </a:lvl2pPr>
          </a:lstStyle>
          <a:p>
            <a:pPr marL="0" lvl="0" indent="0" algn="l" defTabSz="914400" rtl="0" eaLnBrk="1" latinLnBrk="0" hangingPunct="1">
              <a:lnSpc>
                <a:spcPct val="100000"/>
              </a:lnSpc>
              <a:spcBef>
                <a:spcPts val="1000"/>
              </a:spcBef>
              <a:spcAft>
                <a:spcPts val="0"/>
              </a:spcAft>
              <a:buFont typeface="+mj-lt"/>
              <a:buNone/>
            </a:pPr>
            <a:r>
              <a:rPr kumimoji="1" lang="ja-JP" altLang="en-US"/>
              <a:t>本文を編集</a:t>
            </a:r>
            <a:endParaRPr kumimoji="1" lang="en-US" altLang="ja-JP"/>
          </a:p>
        </p:txBody>
      </p:sp>
    </p:spTree>
    <p:extLst>
      <p:ext uri="{BB962C8B-B14F-4D97-AF65-F5344CB8AC3E}">
        <p14:creationId xmlns:p14="http://schemas.microsoft.com/office/powerpoint/2010/main" val="4038733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タイトルとコンテンツ">
    <p:bg bwMode="gray">
      <p:bgPr>
        <a:solidFill>
          <a:srgbClr val="FFFFFF"/>
        </a:solidFill>
        <a:effectLst/>
      </p:bgPr>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AFC1A82B-D38C-B340-856A-7E05371FCB69}"/>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bwMode="gray">
          <a:xfrm>
            <a:off x="0" y="0"/>
            <a:ext cx="12192000" cy="1371600"/>
          </a:xfrm>
          <a:prstGeom prst="rect">
            <a:avLst/>
          </a:prstGeom>
        </p:spPr>
      </p:pic>
      <p:sp>
        <p:nvSpPr>
          <p:cNvPr id="4" name="正方形/長方形 3">
            <a:extLst>
              <a:ext uri="{FF2B5EF4-FFF2-40B4-BE49-F238E27FC236}">
                <a16:creationId xmlns:a16="http://schemas.microsoft.com/office/drawing/2014/main" id="{5D9ED153-B006-F74D-980E-64C53313540E}"/>
              </a:ext>
            </a:extLst>
          </p:cNvPr>
          <p:cNvSpPr/>
          <p:nvPr/>
        </p:nvSpPr>
        <p:spPr bwMode="ltGray">
          <a:xfrm>
            <a:off x="0" y="6554792"/>
            <a:ext cx="12192000" cy="305076"/>
          </a:xfrm>
          <a:prstGeom prst="rect">
            <a:avLst/>
          </a:prstGeom>
          <a:solidFill>
            <a:schemeClr val="tx1"/>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Rectangle 3">
            <a:extLst>
              <a:ext uri="{FF2B5EF4-FFF2-40B4-BE49-F238E27FC236}">
                <a16:creationId xmlns:a16="http://schemas.microsoft.com/office/drawing/2014/main" id="{163BD6B8-5A89-F34E-9290-D1B7621492F2}"/>
              </a:ext>
            </a:extLst>
          </p:cNvPr>
          <p:cNvSpPr>
            <a:spLocks noGrp="1" noChangeArrowheads="1"/>
          </p:cNvSpPr>
          <p:nvPr>
            <p:ph type="title" hasCustomPrompt="1"/>
          </p:nvPr>
        </p:nvSpPr>
        <p:spPr bwMode="gray">
          <a:xfrm>
            <a:off x="595036" y="104786"/>
            <a:ext cx="10079142" cy="554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defRPr baseline="0">
                <a:solidFill>
                  <a:schemeClr val="bg2"/>
                </a:solidFill>
                <a:latin typeface="Segoe UI" panose="020B0502040204020203" pitchFamily="34" charset="0"/>
              </a:defRPr>
            </a:lvl1pPr>
          </a:lstStyle>
          <a:p>
            <a:pPr lvl="0"/>
            <a:r>
              <a:rPr lang="ja-JP" altLang="en-US"/>
              <a:t>ページタイトルを入力して下さい</a:t>
            </a:r>
            <a:br>
              <a:rPr lang="en-US" altLang="ja-JP"/>
            </a:br>
            <a:r>
              <a:rPr lang="en-US" altLang="ja-JP"/>
              <a:t>Click to edit page title</a:t>
            </a:r>
            <a:endParaRPr lang="ja-JP" altLang="ja-JP"/>
          </a:p>
        </p:txBody>
      </p:sp>
      <p:sp>
        <p:nvSpPr>
          <p:cNvPr id="12" name="正方形/長方形 11">
            <a:extLst>
              <a:ext uri="{FF2B5EF4-FFF2-40B4-BE49-F238E27FC236}">
                <a16:creationId xmlns:a16="http://schemas.microsoft.com/office/drawing/2014/main" id="{4EF2AA17-4971-204E-BB8D-226B4B370A32}"/>
              </a:ext>
            </a:extLst>
          </p:cNvPr>
          <p:cNvSpPr/>
          <p:nvPr/>
        </p:nvSpPr>
        <p:spPr bwMode="gray">
          <a:xfrm>
            <a:off x="380337" y="83867"/>
            <a:ext cx="72000" cy="576000"/>
          </a:xfrm>
          <a:prstGeom prst="rect">
            <a:avLst/>
          </a:prstGeom>
          <a:solidFill>
            <a:schemeClr val="accent4"/>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コンテンツ プレースホルダー 2">
            <a:extLst>
              <a:ext uri="{FF2B5EF4-FFF2-40B4-BE49-F238E27FC236}">
                <a16:creationId xmlns:a16="http://schemas.microsoft.com/office/drawing/2014/main" id="{D17C5232-3A91-E147-AF8A-FD29D3E4452E}"/>
              </a:ext>
            </a:extLst>
          </p:cNvPr>
          <p:cNvSpPr>
            <a:spLocks noGrp="1"/>
          </p:cNvSpPr>
          <p:nvPr>
            <p:ph idx="10" hasCustomPrompt="1"/>
          </p:nvPr>
        </p:nvSpPr>
        <p:spPr bwMode="gray">
          <a:xfrm>
            <a:off x="609600" y="837655"/>
            <a:ext cx="10620000" cy="360000"/>
          </a:xfrm>
          <a:prstGeom prst="rect">
            <a:avLst/>
          </a:prstGeom>
        </p:spPr>
        <p:txBody>
          <a:bodyPr lIns="0" tIns="0" rIns="0" bIns="0"/>
          <a:lstStyle>
            <a:lvl1pPr marL="0" indent="0">
              <a:lnSpc>
                <a:spcPct val="100000"/>
              </a:lnSpc>
              <a:spcBef>
                <a:spcPts val="0"/>
              </a:spcBef>
              <a:defRPr sz="1800" baseline="0">
                <a:solidFill>
                  <a:schemeClr val="bg2"/>
                </a:solidFill>
                <a:latin typeface="Segoe UI" panose="020B0502040204020203" pitchFamily="34" charset="0"/>
                <a:ea typeface="游ゴシック Medium" panose="020B0500000000000000" pitchFamily="50" charset="-128"/>
              </a:defRPr>
            </a:lvl1pPr>
            <a:lvl2pPr>
              <a:lnSpc>
                <a:spcPct val="100000"/>
              </a:lnSpc>
              <a:defRPr>
                <a:solidFill>
                  <a:schemeClr val="bg2"/>
                </a:solidFill>
              </a:defRPr>
            </a:lvl2pPr>
            <a:lvl3pPr>
              <a:lnSpc>
                <a:spcPct val="100000"/>
              </a:lnSpc>
              <a:defRPr>
                <a:solidFill>
                  <a:schemeClr val="bg2"/>
                </a:solidFill>
              </a:defRPr>
            </a:lvl3pPr>
          </a:lstStyle>
          <a:p>
            <a:pPr lvl="0"/>
            <a:r>
              <a:rPr lang="ja-JP" altLang="en-US"/>
              <a:t>テキストを編集 </a:t>
            </a:r>
            <a:r>
              <a:rPr lang="en-US" altLang="ja-JP"/>
              <a:t>Click to edit Master text styles</a:t>
            </a:r>
          </a:p>
        </p:txBody>
      </p:sp>
      <p:sp>
        <p:nvSpPr>
          <p:cNvPr id="14" name="Text Box 7">
            <a:extLst>
              <a:ext uri="{FF2B5EF4-FFF2-40B4-BE49-F238E27FC236}">
                <a16:creationId xmlns:a16="http://schemas.microsoft.com/office/drawing/2014/main" id="{435F7189-F3B5-944C-8B27-D0A86A22D4E8}"/>
              </a:ext>
            </a:extLst>
          </p:cNvPr>
          <p:cNvSpPr txBox="1">
            <a:spLocks noChangeArrowheads="1"/>
          </p:cNvSpPr>
          <p:nvPr/>
        </p:nvSpPr>
        <p:spPr bwMode="black">
          <a:xfrm>
            <a:off x="10192407" y="6658913"/>
            <a:ext cx="1999593"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l">
              <a:lnSpc>
                <a:spcPct val="80000"/>
              </a:lnSpc>
              <a:spcBef>
                <a:spcPct val="0"/>
              </a:spcBef>
            </a:pPr>
            <a:r>
              <a:rPr lang="en-US" altLang="ja-JP" sz="1000" b="0" i="0" spc="30" baseline="0">
                <a:solidFill>
                  <a:schemeClr val="bg1"/>
                </a:solidFill>
                <a:latin typeface="Segoe UI" panose="020B0502040204020203" pitchFamily="34" charset="0"/>
                <a:ea typeface="Tazugane Gothic StdN Book" panose="020B0603020203020204" pitchFamily="34" charset="-128"/>
                <a:cs typeface="Meiryo UI" panose="020B0604030504040204" pitchFamily="50" charset="-128"/>
              </a:rPr>
              <a:t>©︎2026 </a:t>
            </a:r>
            <a:r>
              <a:rPr lang="en-US" altLang="ja-JP" sz="1000" b="0" i="0" spc="30" baseline="0" err="1">
                <a:solidFill>
                  <a:schemeClr val="bg1"/>
                </a:solidFill>
                <a:latin typeface="Segoe UI" panose="020B0502040204020203" pitchFamily="34" charset="0"/>
                <a:ea typeface="Tazugane Gothic StdN Book" panose="020B0603020203020204" pitchFamily="34" charset="-128"/>
                <a:cs typeface="Meiryo UI" panose="020B0604030504040204" pitchFamily="50" charset="-128"/>
              </a:rPr>
              <a:t>ABeam</a:t>
            </a:r>
            <a:r>
              <a:rPr lang="en-US" altLang="ja-JP" sz="1000" b="0" i="0" spc="30" baseline="0">
                <a:solidFill>
                  <a:schemeClr val="bg1"/>
                </a:solidFill>
                <a:latin typeface="Segoe UI" panose="020B0502040204020203" pitchFamily="34" charset="0"/>
                <a:ea typeface="Tazugane Gothic StdN Book" panose="020B0603020203020204" pitchFamily="34" charset="-128"/>
                <a:cs typeface="Meiryo UI" panose="020B0604030504040204" pitchFamily="50" charset="-128"/>
              </a:rPr>
              <a:t> Consulting Ltd.</a:t>
            </a:r>
            <a:endParaRPr lang="ja-JP" altLang="en-US" sz="1000" b="0" i="0" spc="30" baseline="0">
              <a:solidFill>
                <a:schemeClr val="bg1"/>
              </a:solidFill>
              <a:latin typeface="Segoe UI" panose="020B0502040204020203" pitchFamily="34" charset="0"/>
              <a:ea typeface="Tazugane Gothic StdN Book" panose="020B0603020203020204" pitchFamily="34" charset="-128"/>
              <a:cs typeface="Meiryo UI" panose="020B0604030504040204" pitchFamily="50" charset="-128"/>
            </a:endParaRPr>
          </a:p>
        </p:txBody>
      </p:sp>
      <p:sp>
        <p:nvSpPr>
          <p:cNvPr id="15" name="Text Box 7">
            <a:extLst>
              <a:ext uri="{FF2B5EF4-FFF2-40B4-BE49-F238E27FC236}">
                <a16:creationId xmlns:a16="http://schemas.microsoft.com/office/drawing/2014/main" id="{03A9F2DA-1464-E246-B5E1-E77359608E84}"/>
              </a:ext>
            </a:extLst>
          </p:cNvPr>
          <p:cNvSpPr txBox="1">
            <a:spLocks noChangeArrowheads="1"/>
          </p:cNvSpPr>
          <p:nvPr/>
        </p:nvSpPr>
        <p:spPr bwMode="auto">
          <a:xfrm>
            <a:off x="9214946" y="6658913"/>
            <a:ext cx="882068" cy="124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a:lnSpc>
                <a:spcPct val="80000"/>
              </a:lnSpc>
              <a:spcBef>
                <a:spcPct val="0"/>
              </a:spcBef>
            </a:pPr>
            <a:r>
              <a:rPr lang="en-US" altLang="ja-JP" sz="1000" b="0" i="0" spc="80" baseline="0">
                <a:solidFill>
                  <a:srgbClr val="FFFFFF"/>
                </a:solidFill>
                <a:latin typeface="Segoe UI" panose="020B0502040204020203" pitchFamily="34" charset="0"/>
                <a:ea typeface="Meiryo UI" panose="020B0604030504040204" pitchFamily="50" charset="-128"/>
                <a:cs typeface="Meiryo UI" panose="020B0604030504040204" pitchFamily="50" charset="-128"/>
              </a:rPr>
              <a:t>confidential</a:t>
            </a:r>
            <a:endParaRPr lang="ja-JP" altLang="en-US" sz="1000" b="0" i="0" spc="80" baseline="0">
              <a:solidFill>
                <a:srgbClr val="FFFFFF"/>
              </a:solidFill>
              <a:latin typeface="Segoe UI" panose="020B0502040204020203" pitchFamily="34" charset="0"/>
              <a:ea typeface="Meiryo UI" panose="020B0604030504040204" pitchFamily="50" charset="-128"/>
              <a:cs typeface="Meiryo UI" panose="020B0604030504040204" pitchFamily="50" charset="-128"/>
            </a:endParaRPr>
          </a:p>
        </p:txBody>
      </p:sp>
      <p:sp>
        <p:nvSpPr>
          <p:cNvPr id="11" name="タイトル 1">
            <a:extLst>
              <a:ext uri="{FF2B5EF4-FFF2-40B4-BE49-F238E27FC236}">
                <a16:creationId xmlns:a16="http://schemas.microsoft.com/office/drawing/2014/main" id="{25F26C02-72C8-4DB9-A080-952E4C0FA6D9}"/>
              </a:ext>
            </a:extLst>
          </p:cNvPr>
          <p:cNvSpPr txBox="1">
            <a:spLocks/>
          </p:cNvSpPr>
          <p:nvPr/>
        </p:nvSpPr>
        <p:spPr bwMode="gray">
          <a:xfrm>
            <a:off x="609600" y="236221"/>
            <a:ext cx="10972800" cy="445247"/>
          </a:xfrm>
          <a:prstGeom prst="rect">
            <a:avLst/>
          </a:prstGeom>
        </p:spPr>
        <p:txBody>
          <a:bodyPr/>
          <a:lstStyle>
            <a:lvl1pPr algn="l" rtl="0" fontAlgn="base">
              <a:lnSpc>
                <a:spcPct val="100000"/>
              </a:lnSpc>
              <a:spcBef>
                <a:spcPct val="0"/>
              </a:spcBef>
              <a:spcAft>
                <a:spcPct val="0"/>
              </a:spcAft>
              <a:defRPr sz="2000" b="1" i="0" baseline="0">
                <a:solidFill>
                  <a:schemeClr val="tx1"/>
                </a:solidFill>
                <a:latin typeface="Yu Gothic" panose="020B0400000000000000" pitchFamily="34" charset="-128"/>
                <a:ea typeface="Yu Gothic" panose="020B0400000000000000" pitchFamily="34" charset="-128"/>
                <a:cs typeface="+mj-cs"/>
              </a:defRPr>
            </a:lvl1pPr>
            <a:lvl2pPr algn="l" rtl="0" fontAlgn="base">
              <a:spcBef>
                <a:spcPct val="0"/>
              </a:spcBef>
              <a:spcAft>
                <a:spcPct val="0"/>
              </a:spcAft>
              <a:defRPr sz="2400">
                <a:solidFill>
                  <a:schemeClr val="tx2"/>
                </a:solidFill>
                <a:latin typeface="Arial" charset="0"/>
                <a:ea typeface="ＭＳ Ｐゴシック" pitchFamily="50" charset="-128"/>
              </a:defRPr>
            </a:lvl2pPr>
            <a:lvl3pPr algn="l" rtl="0" fontAlgn="base">
              <a:spcBef>
                <a:spcPct val="0"/>
              </a:spcBef>
              <a:spcAft>
                <a:spcPct val="0"/>
              </a:spcAft>
              <a:defRPr sz="2400">
                <a:solidFill>
                  <a:schemeClr val="tx2"/>
                </a:solidFill>
                <a:latin typeface="Arial" charset="0"/>
                <a:ea typeface="ＭＳ Ｐゴシック" pitchFamily="50" charset="-128"/>
              </a:defRPr>
            </a:lvl3pPr>
            <a:lvl4pPr algn="l" rtl="0" fontAlgn="base">
              <a:spcBef>
                <a:spcPct val="0"/>
              </a:spcBef>
              <a:spcAft>
                <a:spcPct val="0"/>
              </a:spcAft>
              <a:defRPr sz="2400">
                <a:solidFill>
                  <a:schemeClr val="tx2"/>
                </a:solidFill>
                <a:latin typeface="Arial" charset="0"/>
                <a:ea typeface="ＭＳ Ｐゴシック" pitchFamily="50" charset="-128"/>
              </a:defRPr>
            </a:lvl4pPr>
            <a:lvl5pPr algn="l" rtl="0" fontAlgn="base">
              <a:spcBef>
                <a:spcPct val="0"/>
              </a:spcBef>
              <a:spcAft>
                <a:spcPct val="0"/>
              </a:spcAft>
              <a:defRPr sz="2400">
                <a:solidFill>
                  <a:schemeClr val="tx2"/>
                </a:solidFill>
                <a:latin typeface="Arial" charset="0"/>
                <a:ea typeface="ＭＳ Ｐゴシック" pitchFamily="50" charset="-128"/>
              </a:defRPr>
            </a:lvl5pPr>
            <a:lvl6pPr marL="457200" algn="l" rtl="0" fontAlgn="base">
              <a:spcBef>
                <a:spcPct val="0"/>
              </a:spcBef>
              <a:spcAft>
                <a:spcPct val="0"/>
              </a:spcAft>
              <a:defRPr sz="2400">
                <a:solidFill>
                  <a:schemeClr val="tx2"/>
                </a:solidFill>
                <a:latin typeface="Arial" charset="0"/>
                <a:ea typeface="ＭＳ Ｐゴシック" pitchFamily="50" charset="-128"/>
              </a:defRPr>
            </a:lvl6pPr>
            <a:lvl7pPr marL="914400" algn="l" rtl="0" fontAlgn="base">
              <a:spcBef>
                <a:spcPct val="0"/>
              </a:spcBef>
              <a:spcAft>
                <a:spcPct val="0"/>
              </a:spcAft>
              <a:defRPr sz="2400">
                <a:solidFill>
                  <a:schemeClr val="tx2"/>
                </a:solidFill>
                <a:latin typeface="Arial" charset="0"/>
                <a:ea typeface="ＭＳ Ｐゴシック" pitchFamily="50" charset="-128"/>
              </a:defRPr>
            </a:lvl7pPr>
            <a:lvl8pPr marL="1371600" algn="l" rtl="0" fontAlgn="base">
              <a:spcBef>
                <a:spcPct val="0"/>
              </a:spcBef>
              <a:spcAft>
                <a:spcPct val="0"/>
              </a:spcAft>
              <a:defRPr sz="2400">
                <a:solidFill>
                  <a:schemeClr val="tx2"/>
                </a:solidFill>
                <a:latin typeface="Arial" charset="0"/>
                <a:ea typeface="ＭＳ Ｐゴシック" pitchFamily="50" charset="-128"/>
              </a:defRPr>
            </a:lvl8pPr>
            <a:lvl9pPr marL="1828800" algn="l" rtl="0" fontAlgn="base">
              <a:spcBef>
                <a:spcPct val="0"/>
              </a:spcBef>
              <a:spcAft>
                <a:spcPct val="0"/>
              </a:spcAft>
              <a:defRPr sz="2400">
                <a:solidFill>
                  <a:schemeClr val="tx2"/>
                </a:solidFill>
                <a:latin typeface="Arial" charset="0"/>
                <a:ea typeface="ＭＳ Ｐゴシック" pitchFamily="50" charset="-128"/>
              </a:defRPr>
            </a:lvl9pPr>
          </a:lstStyle>
          <a:p>
            <a:pPr eaLnBrk="1" hangingPunct="1"/>
            <a:endParaRPr kumimoji="1" lang="ja-JP" altLang="en-US" kern="0"/>
          </a:p>
        </p:txBody>
      </p:sp>
      <p:sp>
        <p:nvSpPr>
          <p:cNvPr id="17" name="Rectangle 5">
            <a:extLst>
              <a:ext uri="{FF2B5EF4-FFF2-40B4-BE49-F238E27FC236}">
                <a16:creationId xmlns:a16="http://schemas.microsoft.com/office/drawing/2014/main" id="{3BAEFE9A-E04E-4B7D-A7DD-5C3D62A52ADF}"/>
              </a:ext>
            </a:extLst>
          </p:cNvPr>
          <p:cNvSpPr txBox="1">
            <a:spLocks noChangeArrowheads="1"/>
          </p:cNvSpPr>
          <p:nvPr/>
        </p:nvSpPr>
        <p:spPr bwMode="auto">
          <a:xfrm>
            <a:off x="288000" y="6630382"/>
            <a:ext cx="6096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l" rtl="0" eaLnBrk="0" fontAlgn="base" hangingPunct="0">
              <a:lnSpc>
                <a:spcPct val="100000"/>
              </a:lnSpc>
              <a:spcBef>
                <a:spcPct val="0"/>
              </a:spcBef>
              <a:spcAft>
                <a:spcPct val="0"/>
              </a:spcAft>
              <a:defRPr sz="9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4572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2pPr>
            <a:lvl3pPr marL="9144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3pPr>
            <a:lvl4pPr marL="13716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4pPr>
            <a:lvl5pPr marL="18288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5pPr>
            <a:lvl6pPr marL="2286000" algn="l" defTabSz="914400" rtl="0" eaLnBrk="1" latinLnBrk="0" hangingPunct="1">
              <a:defRPr sz="1400" kern="1200">
                <a:solidFill>
                  <a:schemeClr val="tx1"/>
                </a:solidFill>
                <a:latin typeface="Arial" charset="0"/>
                <a:ea typeface="ＭＳ Ｐゴシック" pitchFamily="50" charset="-128"/>
                <a:cs typeface="+mn-cs"/>
              </a:defRPr>
            </a:lvl6pPr>
            <a:lvl7pPr marL="2743200" algn="l" defTabSz="914400" rtl="0" eaLnBrk="1" latinLnBrk="0" hangingPunct="1">
              <a:defRPr sz="1400" kern="1200">
                <a:solidFill>
                  <a:schemeClr val="tx1"/>
                </a:solidFill>
                <a:latin typeface="Arial" charset="0"/>
                <a:ea typeface="ＭＳ Ｐゴシック" pitchFamily="50" charset="-128"/>
                <a:cs typeface="+mn-cs"/>
              </a:defRPr>
            </a:lvl7pPr>
            <a:lvl8pPr marL="3200400" algn="l" defTabSz="914400" rtl="0" eaLnBrk="1" latinLnBrk="0" hangingPunct="1">
              <a:defRPr sz="1400" kern="1200">
                <a:solidFill>
                  <a:schemeClr val="tx1"/>
                </a:solidFill>
                <a:latin typeface="Arial" charset="0"/>
                <a:ea typeface="ＭＳ Ｐゴシック" pitchFamily="50" charset="-128"/>
                <a:cs typeface="+mn-cs"/>
              </a:defRPr>
            </a:lvl8pPr>
            <a:lvl9pPr marL="3657600" algn="l" defTabSz="914400" rtl="0" eaLnBrk="1" latinLnBrk="0" hangingPunct="1">
              <a:defRPr sz="1400" kern="1200">
                <a:solidFill>
                  <a:schemeClr val="tx1"/>
                </a:solidFill>
                <a:latin typeface="Arial" charset="0"/>
                <a:ea typeface="ＭＳ Ｐゴシック" pitchFamily="50" charset="-128"/>
                <a:cs typeface="+mn-cs"/>
              </a:defRPr>
            </a:lvl9pPr>
          </a:lstStyle>
          <a:p>
            <a:fld id="{53E59A0F-BB7A-4FFB-A1BA-8908693D5CBD}" type="slidenum">
              <a:rPr lang="ja-JP" altLang="en-US" sz="1100" b="0" i="0" baseline="0" smtClean="0">
                <a:solidFill>
                  <a:srgbClr val="FFFFFF"/>
                </a:solidFill>
                <a:latin typeface="+mn-ea"/>
                <a:ea typeface="+mn-ea"/>
              </a:rPr>
              <a:pPr/>
              <a:t>‹#›</a:t>
            </a:fld>
            <a:endParaRPr lang="en-US" altLang="ja-JP" sz="1100" b="0" i="0" baseline="0">
              <a:solidFill>
                <a:srgbClr val="FFFFFF"/>
              </a:solidFill>
              <a:latin typeface="+mn-ea"/>
              <a:ea typeface="+mn-ea"/>
            </a:endParaRPr>
          </a:p>
        </p:txBody>
      </p:sp>
    </p:spTree>
    <p:extLst>
      <p:ext uri="{BB962C8B-B14F-4D97-AF65-F5344CB8AC3E}">
        <p14:creationId xmlns:p14="http://schemas.microsoft.com/office/powerpoint/2010/main" val="631697087"/>
      </p:ext>
    </p:extLst>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Front cover">
    <p:bg>
      <p:bgPr>
        <a:solidFill>
          <a:srgbClr val="F1EBE3"/>
        </a:solidFill>
        <a:effectLst/>
      </p:bgPr>
    </p:bg>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083AE6F6-5D8E-C91E-5B88-DE2D9F9DCAD6}"/>
              </a:ext>
            </a:extLst>
          </p:cNvPr>
          <p:cNvSpPr/>
          <p:nvPr userDrawn="1"/>
        </p:nvSpPr>
        <p:spPr>
          <a:xfrm>
            <a:off x="0" y="-474561"/>
            <a:ext cx="5148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t>Margin</a:t>
            </a:r>
            <a:endParaRPr kumimoji="1" lang="ja-JP" altLang="en-US" sz="800"/>
          </a:p>
        </p:txBody>
      </p:sp>
      <p:sp>
        <p:nvSpPr>
          <p:cNvPr id="10" name="正方形/長方形 9">
            <a:extLst>
              <a:ext uri="{FF2B5EF4-FFF2-40B4-BE49-F238E27FC236}">
                <a16:creationId xmlns:a16="http://schemas.microsoft.com/office/drawing/2014/main" id="{1C3933D1-454B-0D04-A371-6A75636C8DCE}"/>
              </a:ext>
            </a:extLst>
          </p:cNvPr>
          <p:cNvSpPr/>
          <p:nvPr userDrawn="1"/>
        </p:nvSpPr>
        <p:spPr>
          <a:xfrm>
            <a:off x="11678478" y="-474561"/>
            <a:ext cx="5148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t>Margin</a:t>
            </a:r>
            <a:endParaRPr kumimoji="1" lang="ja-JP" altLang="en-US" sz="800"/>
          </a:p>
        </p:txBody>
      </p:sp>
      <p:sp>
        <p:nvSpPr>
          <p:cNvPr id="11" name="正方形/長方形 10">
            <a:extLst>
              <a:ext uri="{FF2B5EF4-FFF2-40B4-BE49-F238E27FC236}">
                <a16:creationId xmlns:a16="http://schemas.microsoft.com/office/drawing/2014/main" id="{878037FC-02FA-379A-DC95-9D12A376E2EF}"/>
              </a:ext>
            </a:extLst>
          </p:cNvPr>
          <p:cNvSpPr/>
          <p:nvPr userDrawn="1"/>
        </p:nvSpPr>
        <p:spPr>
          <a:xfrm>
            <a:off x="514800" y="-474561"/>
            <a:ext cx="11163678" cy="220562"/>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t>Contents area</a:t>
            </a:r>
            <a:endParaRPr kumimoji="1" lang="ja-JP" altLang="en-US" sz="800"/>
          </a:p>
        </p:txBody>
      </p:sp>
      <p:sp>
        <p:nvSpPr>
          <p:cNvPr id="12" name="タイトル 11">
            <a:extLst>
              <a:ext uri="{FF2B5EF4-FFF2-40B4-BE49-F238E27FC236}">
                <a16:creationId xmlns:a16="http://schemas.microsoft.com/office/drawing/2014/main" id="{56A6438D-3D4C-2E8B-E0FF-FD5CC37024AD}"/>
              </a:ext>
            </a:extLst>
          </p:cNvPr>
          <p:cNvSpPr>
            <a:spLocks noGrp="1"/>
          </p:cNvSpPr>
          <p:nvPr>
            <p:ph type="title" hasCustomPrompt="1"/>
          </p:nvPr>
        </p:nvSpPr>
        <p:spPr>
          <a:xfrm>
            <a:off x="514800" y="690175"/>
            <a:ext cx="4978400" cy="2298425"/>
          </a:xfrm>
          <a:prstGeom prst="rect">
            <a:avLst/>
          </a:prstGeom>
        </p:spPr>
        <p:txBody>
          <a:bodyPr lIns="0" anchor="b"/>
          <a:lstStyle>
            <a:lvl1pPr marL="0" indent="0">
              <a:lnSpc>
                <a:spcPts val="4420"/>
              </a:lnSpc>
              <a:buFont typeface="Arial" panose="020B0604020202020204" pitchFamily="34" charset="0"/>
              <a:buNone/>
              <a:defRPr sz="3600" b="1" i="0">
                <a:solidFill>
                  <a:schemeClr val="tx1"/>
                </a:solidFill>
                <a:latin typeface="Yu Gothic Medium" panose="020B0400000000000000" pitchFamily="34" charset="-128"/>
                <a:ea typeface="Yu Gothic Medium" panose="020B0400000000000000" pitchFamily="34" charset="-128"/>
              </a:defRPr>
            </a:lvl1pPr>
          </a:lstStyle>
          <a:p>
            <a:r>
              <a:rPr kumimoji="1" lang="ja-JP" altLang="en-US"/>
              <a:t>タイトルを編集</a:t>
            </a:r>
          </a:p>
        </p:txBody>
      </p:sp>
      <p:sp>
        <p:nvSpPr>
          <p:cNvPr id="18" name="テキスト プレースホルダー 17">
            <a:extLst>
              <a:ext uri="{FF2B5EF4-FFF2-40B4-BE49-F238E27FC236}">
                <a16:creationId xmlns:a16="http://schemas.microsoft.com/office/drawing/2014/main" id="{C56A486D-CE9A-9352-03F1-34C7287F3DC0}"/>
              </a:ext>
            </a:extLst>
          </p:cNvPr>
          <p:cNvSpPr>
            <a:spLocks noGrp="1"/>
          </p:cNvSpPr>
          <p:nvPr>
            <p:ph type="body" sz="quarter" idx="11" hasCustomPrompt="1"/>
          </p:nvPr>
        </p:nvSpPr>
        <p:spPr>
          <a:xfrm>
            <a:off x="514800" y="3208775"/>
            <a:ext cx="4978400" cy="358775"/>
          </a:xfrm>
          <a:prstGeom prst="rect">
            <a:avLst/>
          </a:prstGeom>
        </p:spPr>
        <p:txBody>
          <a:bodyPr lIns="0" anchor="b"/>
          <a:lstStyle>
            <a:lvl1pPr marL="0" indent="0">
              <a:buNone/>
              <a:defRPr sz="1600">
                <a:solidFill>
                  <a:schemeClr val="tx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kumimoji="1" lang="en-US" altLang="ja-JP"/>
              <a:t>[Confidential] 20XX.MM.DD</a:t>
            </a:r>
            <a:endParaRPr kumimoji="1" lang="ja-JP" altLang="en-US"/>
          </a:p>
        </p:txBody>
      </p:sp>
      <p:pic>
        <p:nvPicPr>
          <p:cNvPr id="8" name="図 7">
            <a:extLst>
              <a:ext uri="{FF2B5EF4-FFF2-40B4-BE49-F238E27FC236}">
                <a16:creationId xmlns:a16="http://schemas.microsoft.com/office/drawing/2014/main" id="{15407DFA-FFF7-E8A4-E195-0AA42EAA069C}"/>
              </a:ext>
            </a:extLst>
          </p:cNvPr>
          <p:cNvPicPr>
            <a:picLocks noChangeAspect="1"/>
          </p:cNvPicPr>
          <p:nvPr userDrawn="1"/>
        </p:nvPicPr>
        <p:blipFill>
          <a:blip r:embed="rId2"/>
          <a:stretch>
            <a:fillRect/>
          </a:stretch>
        </p:blipFill>
        <p:spPr>
          <a:xfrm>
            <a:off x="0" y="4876800"/>
            <a:ext cx="12192000" cy="1981200"/>
          </a:xfrm>
          <a:prstGeom prst="rect">
            <a:avLst/>
          </a:prstGeom>
        </p:spPr>
      </p:pic>
      <p:pic>
        <p:nvPicPr>
          <p:cNvPr id="2" name="図 1">
            <a:extLst>
              <a:ext uri="{FF2B5EF4-FFF2-40B4-BE49-F238E27FC236}">
                <a16:creationId xmlns:a16="http://schemas.microsoft.com/office/drawing/2014/main" id="{933D3700-9EAF-0E33-5DB6-E57B3E363311}"/>
              </a:ext>
            </a:extLst>
          </p:cNvPr>
          <p:cNvPicPr>
            <a:picLocks noChangeAspect="1"/>
          </p:cNvPicPr>
          <p:nvPr userDrawn="1"/>
        </p:nvPicPr>
        <p:blipFill>
          <a:blip r:embed="rId3"/>
          <a:srcRect/>
          <a:stretch/>
        </p:blipFill>
        <p:spPr>
          <a:xfrm>
            <a:off x="544942" y="3985601"/>
            <a:ext cx="1522560" cy="360000"/>
          </a:xfrm>
          <a:prstGeom prst="rect">
            <a:avLst/>
          </a:prstGeom>
        </p:spPr>
      </p:pic>
    </p:spTree>
    <p:extLst>
      <p:ext uri="{BB962C8B-B14F-4D97-AF65-F5344CB8AC3E}">
        <p14:creationId xmlns:p14="http://schemas.microsoft.com/office/powerpoint/2010/main" val="78774278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theme" Target="../theme/theme3.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1EBE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520836"/>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1EBE3"/>
        </a:solidFill>
        <a:effectLst/>
      </p:bgPr>
    </p:bg>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3F33689F-12B9-AE75-08BF-42D6542197DA}"/>
              </a:ext>
            </a:extLst>
          </p:cNvPr>
          <p:cNvSpPr/>
          <p:nvPr userDrawn="1"/>
        </p:nvSpPr>
        <p:spPr>
          <a:xfrm>
            <a:off x="0" y="-474561"/>
            <a:ext cx="5148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t>Margin</a:t>
            </a:r>
            <a:endParaRPr kumimoji="1" lang="ja-JP" altLang="en-US" sz="800"/>
          </a:p>
        </p:txBody>
      </p:sp>
      <p:sp>
        <p:nvSpPr>
          <p:cNvPr id="4" name="正方形/長方形 3">
            <a:extLst>
              <a:ext uri="{FF2B5EF4-FFF2-40B4-BE49-F238E27FC236}">
                <a16:creationId xmlns:a16="http://schemas.microsoft.com/office/drawing/2014/main" id="{28F70739-CDFA-F3CF-67A1-C674CACB1804}"/>
              </a:ext>
            </a:extLst>
          </p:cNvPr>
          <p:cNvSpPr/>
          <p:nvPr userDrawn="1"/>
        </p:nvSpPr>
        <p:spPr>
          <a:xfrm>
            <a:off x="11678478" y="-474561"/>
            <a:ext cx="5148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t>Margin</a:t>
            </a:r>
            <a:endParaRPr kumimoji="1" lang="ja-JP" altLang="en-US" sz="800"/>
          </a:p>
        </p:txBody>
      </p:sp>
      <p:sp>
        <p:nvSpPr>
          <p:cNvPr id="5" name="正方形/長方形 4">
            <a:extLst>
              <a:ext uri="{FF2B5EF4-FFF2-40B4-BE49-F238E27FC236}">
                <a16:creationId xmlns:a16="http://schemas.microsoft.com/office/drawing/2014/main" id="{90515894-C899-9F62-B29E-D5BA60585B25}"/>
              </a:ext>
            </a:extLst>
          </p:cNvPr>
          <p:cNvSpPr/>
          <p:nvPr userDrawn="1"/>
        </p:nvSpPr>
        <p:spPr>
          <a:xfrm>
            <a:off x="514800" y="-474561"/>
            <a:ext cx="11163678" cy="220562"/>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t>Contents area</a:t>
            </a:r>
            <a:endParaRPr kumimoji="1" lang="ja-JP" altLang="en-US" sz="800"/>
          </a:p>
        </p:txBody>
      </p:sp>
      <p:cxnSp>
        <p:nvCxnSpPr>
          <p:cNvPr id="22" name="直線コネクタ 21">
            <a:extLst>
              <a:ext uri="{FF2B5EF4-FFF2-40B4-BE49-F238E27FC236}">
                <a16:creationId xmlns:a16="http://schemas.microsoft.com/office/drawing/2014/main" id="{A6E64B13-F60B-F9C5-A0F7-FA676EC77E07}"/>
              </a:ext>
            </a:extLst>
          </p:cNvPr>
          <p:cNvCxnSpPr/>
          <p:nvPr userDrawn="1"/>
        </p:nvCxnSpPr>
        <p:spPr>
          <a:xfrm>
            <a:off x="-737705" y="305076"/>
            <a:ext cx="469900" cy="0"/>
          </a:xfrm>
          <a:prstGeom prst="line">
            <a:avLst/>
          </a:prstGeom>
          <a:ln>
            <a:solidFill>
              <a:srgbClr val="7D6E5A"/>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74D45266-135C-4A91-4203-0BA7A370A489}"/>
              </a:ext>
            </a:extLst>
          </p:cNvPr>
          <p:cNvCxnSpPr>
            <a:cxnSpLocks/>
          </p:cNvCxnSpPr>
          <p:nvPr userDrawn="1"/>
        </p:nvCxnSpPr>
        <p:spPr>
          <a:xfrm>
            <a:off x="-737705" y="6567749"/>
            <a:ext cx="469900" cy="0"/>
          </a:xfrm>
          <a:prstGeom prst="line">
            <a:avLst/>
          </a:prstGeom>
          <a:ln>
            <a:solidFill>
              <a:srgbClr val="7D6E5A"/>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CD194EF6-9505-1F30-B062-3A616960AABA}"/>
              </a:ext>
            </a:extLst>
          </p:cNvPr>
          <p:cNvCxnSpPr>
            <a:cxnSpLocks/>
          </p:cNvCxnSpPr>
          <p:nvPr userDrawn="1"/>
        </p:nvCxnSpPr>
        <p:spPr>
          <a:xfrm>
            <a:off x="-737705" y="1246909"/>
            <a:ext cx="469900" cy="0"/>
          </a:xfrm>
          <a:prstGeom prst="line">
            <a:avLst/>
          </a:prstGeom>
          <a:ln>
            <a:solidFill>
              <a:srgbClr val="7D6E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692709"/>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kumimoji="1" lang="ja-JP" altLang="en-US" sz="2400" kern="1200" baseline="0">
          <a:solidFill>
            <a:schemeClr val="bg1"/>
          </a:solidFill>
          <a:latin typeface="Segoe UI" panose="020B0502040204020203" pitchFamily="34" charset="0"/>
          <a:ea typeface="+mn-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1EBE3"/>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20E954E2-E9A0-72BC-80D4-1327524BE40D}"/>
              </a:ext>
            </a:extLst>
          </p:cNvPr>
          <p:cNvSpPr/>
          <p:nvPr userDrawn="1"/>
        </p:nvSpPr>
        <p:spPr bwMode="auto">
          <a:xfrm>
            <a:off x="0" y="6567749"/>
            <a:ext cx="12192000" cy="305076"/>
          </a:xfrm>
          <a:prstGeom prst="rect">
            <a:avLst/>
          </a:prstGeom>
          <a:solidFill>
            <a:schemeClr val="tx1"/>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Text Box 7">
            <a:extLst>
              <a:ext uri="{FF2B5EF4-FFF2-40B4-BE49-F238E27FC236}">
                <a16:creationId xmlns:a16="http://schemas.microsoft.com/office/drawing/2014/main" id="{74A1B182-92C1-6CEF-9B00-2DAA5A66F575}"/>
              </a:ext>
            </a:extLst>
          </p:cNvPr>
          <p:cNvSpPr txBox="1">
            <a:spLocks noChangeArrowheads="1"/>
          </p:cNvSpPr>
          <p:nvPr userDrawn="1"/>
        </p:nvSpPr>
        <p:spPr bwMode="auto">
          <a:xfrm>
            <a:off x="7004050" y="6680329"/>
            <a:ext cx="4673150" cy="101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p>
            <a:pPr marL="0" marR="0" lvl="0" indent="0" algn="r" defTabSz="914400" rtl="0" eaLnBrk="1" fontAlgn="auto" latinLnBrk="0" hangingPunct="1">
              <a:lnSpc>
                <a:spcPct val="80000"/>
              </a:lnSpc>
              <a:spcBef>
                <a:spcPct val="0"/>
              </a:spcBef>
              <a:spcAft>
                <a:spcPts val="0"/>
              </a:spcAft>
              <a:buClrTx/>
              <a:buSzTx/>
              <a:buFontTx/>
              <a:buNone/>
              <a:tabLst/>
              <a:defRPr/>
            </a:pPr>
            <a:r>
              <a:rPr lang="en-US" altLang="ja-JP" sz="800" b="0" i="0" spc="80" baseline="0">
                <a:solidFill>
                  <a:srgbClr val="F1EBE3"/>
                </a:solidFill>
                <a:latin typeface="Segoe UI" panose="020B0502040204020203" pitchFamily="34" charset="0"/>
                <a:ea typeface="Meiryo UI" panose="020B0604030504040204" pitchFamily="50" charset="-128"/>
                <a:cs typeface="Meiryo UI" panose="020B0604030504040204" pitchFamily="50" charset="-128"/>
              </a:rPr>
              <a:t>Confidential </a:t>
            </a:r>
            <a:r>
              <a:rPr lang="en-US" altLang="ja-JP" sz="800" b="0" i="0" spc="30" baseline="0">
                <a:solidFill>
                  <a:srgbClr val="F1EBE3"/>
                </a:solidFill>
                <a:latin typeface="Segoe UI" panose="020B0502040204020203" pitchFamily="34" charset="0"/>
                <a:ea typeface="Tazugane Gothic StdN Book" panose="020B0603020203020204" pitchFamily="34" charset="-128"/>
                <a:cs typeface="Meiryo UI" panose="020B0604030504040204" pitchFamily="50" charset="-128"/>
              </a:rPr>
              <a:t>©︎2026 ABeam Consulting Ltd.</a:t>
            </a:r>
            <a:endParaRPr lang="ja-JP" altLang="en-US" sz="800" b="0" i="0" spc="30" baseline="0">
              <a:solidFill>
                <a:srgbClr val="F1EBE3"/>
              </a:solidFill>
              <a:latin typeface="Segoe UI" panose="020B0502040204020203" pitchFamily="34" charset="0"/>
              <a:ea typeface="Tazugane Gothic StdN Book" panose="020B0603020203020204" pitchFamily="34" charset="-128"/>
              <a:cs typeface="Meiryo UI" panose="020B0604030504040204" pitchFamily="50" charset="-128"/>
            </a:endParaRPr>
          </a:p>
        </p:txBody>
      </p:sp>
      <p:sp>
        <p:nvSpPr>
          <p:cNvPr id="14" name="Rectangle 5">
            <a:extLst>
              <a:ext uri="{FF2B5EF4-FFF2-40B4-BE49-F238E27FC236}">
                <a16:creationId xmlns:a16="http://schemas.microsoft.com/office/drawing/2014/main" id="{C56666F1-616E-A0F9-10E5-9120BF272F66}"/>
              </a:ext>
            </a:extLst>
          </p:cNvPr>
          <p:cNvSpPr txBox="1">
            <a:spLocks noChangeArrowheads="1"/>
          </p:cNvSpPr>
          <p:nvPr userDrawn="1"/>
        </p:nvSpPr>
        <p:spPr bwMode="auto">
          <a:xfrm>
            <a:off x="514800" y="6643480"/>
            <a:ext cx="609600" cy="12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defPPr>
              <a:defRPr lang="en-US"/>
            </a:defPPr>
            <a:lvl1pPr algn="l" rtl="0" eaLnBrk="0" fontAlgn="base" hangingPunct="0">
              <a:lnSpc>
                <a:spcPct val="100000"/>
              </a:lnSpc>
              <a:spcBef>
                <a:spcPct val="0"/>
              </a:spcBef>
              <a:spcAft>
                <a:spcPct val="0"/>
              </a:spcAft>
              <a:defRPr sz="9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4572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2pPr>
            <a:lvl3pPr marL="9144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3pPr>
            <a:lvl4pPr marL="13716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4pPr>
            <a:lvl5pPr marL="18288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5pPr>
            <a:lvl6pPr marL="2286000" algn="l" defTabSz="914400" rtl="0" eaLnBrk="1" latinLnBrk="0" hangingPunct="1">
              <a:defRPr sz="1400" kern="1200">
                <a:solidFill>
                  <a:schemeClr val="tx1"/>
                </a:solidFill>
                <a:latin typeface="Arial" charset="0"/>
                <a:ea typeface="ＭＳ Ｐゴシック" pitchFamily="50" charset="-128"/>
                <a:cs typeface="+mn-cs"/>
              </a:defRPr>
            </a:lvl6pPr>
            <a:lvl7pPr marL="2743200" algn="l" defTabSz="914400" rtl="0" eaLnBrk="1" latinLnBrk="0" hangingPunct="1">
              <a:defRPr sz="1400" kern="1200">
                <a:solidFill>
                  <a:schemeClr val="tx1"/>
                </a:solidFill>
                <a:latin typeface="Arial" charset="0"/>
                <a:ea typeface="ＭＳ Ｐゴシック" pitchFamily="50" charset="-128"/>
                <a:cs typeface="+mn-cs"/>
              </a:defRPr>
            </a:lvl7pPr>
            <a:lvl8pPr marL="3200400" algn="l" defTabSz="914400" rtl="0" eaLnBrk="1" latinLnBrk="0" hangingPunct="1">
              <a:defRPr sz="1400" kern="1200">
                <a:solidFill>
                  <a:schemeClr val="tx1"/>
                </a:solidFill>
                <a:latin typeface="Arial" charset="0"/>
                <a:ea typeface="ＭＳ Ｐゴシック" pitchFamily="50" charset="-128"/>
                <a:cs typeface="+mn-cs"/>
              </a:defRPr>
            </a:lvl8pPr>
            <a:lvl9pPr marL="3657600" algn="l" defTabSz="914400" rtl="0" eaLnBrk="1" latinLnBrk="0" hangingPunct="1">
              <a:defRPr sz="1400" kern="1200">
                <a:solidFill>
                  <a:schemeClr val="tx1"/>
                </a:solidFill>
                <a:latin typeface="Arial" charset="0"/>
                <a:ea typeface="ＭＳ Ｐゴシック" pitchFamily="50" charset="-128"/>
                <a:cs typeface="+mn-cs"/>
              </a:defRPr>
            </a:lvl9pPr>
          </a:lstStyle>
          <a:p>
            <a:fld id="{53E59A0F-BB7A-4FFB-A1BA-8908693D5CBD}" type="slidenum">
              <a:rPr lang="ja-JP" altLang="en-US" sz="1100" b="0" i="0" baseline="0" smtClean="0">
                <a:solidFill>
                  <a:srgbClr val="F1EBE3"/>
                </a:solidFill>
                <a:latin typeface="Segoe UI" panose="020B0502040204020203" pitchFamily="34" charset="0"/>
                <a:ea typeface="+mn-ea"/>
                <a:cs typeface="Segoe UI" panose="020B0502040204020203" pitchFamily="34" charset="0"/>
              </a:rPr>
              <a:pPr/>
              <a:t>‹#›</a:t>
            </a:fld>
            <a:endParaRPr lang="en-US" altLang="ja-JP" sz="1100" b="0" i="0" baseline="0">
              <a:solidFill>
                <a:srgbClr val="F1EBE3"/>
              </a:solidFill>
              <a:latin typeface="Segoe UI" panose="020B0502040204020203" pitchFamily="34" charset="0"/>
              <a:ea typeface="+mn-ea"/>
              <a:cs typeface="Segoe UI" panose="020B0502040204020203" pitchFamily="34" charset="0"/>
            </a:endParaRPr>
          </a:p>
        </p:txBody>
      </p:sp>
      <p:sp>
        <p:nvSpPr>
          <p:cNvPr id="3" name="正方形/長方形 2">
            <a:extLst>
              <a:ext uri="{FF2B5EF4-FFF2-40B4-BE49-F238E27FC236}">
                <a16:creationId xmlns:a16="http://schemas.microsoft.com/office/drawing/2014/main" id="{3F33689F-12B9-AE75-08BF-42D6542197DA}"/>
              </a:ext>
            </a:extLst>
          </p:cNvPr>
          <p:cNvSpPr/>
          <p:nvPr userDrawn="1"/>
        </p:nvSpPr>
        <p:spPr>
          <a:xfrm>
            <a:off x="0" y="-474561"/>
            <a:ext cx="5148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t>Margin</a:t>
            </a:r>
            <a:endParaRPr kumimoji="1" lang="ja-JP" altLang="en-US" sz="800"/>
          </a:p>
        </p:txBody>
      </p:sp>
      <p:sp>
        <p:nvSpPr>
          <p:cNvPr id="4" name="正方形/長方形 3">
            <a:extLst>
              <a:ext uri="{FF2B5EF4-FFF2-40B4-BE49-F238E27FC236}">
                <a16:creationId xmlns:a16="http://schemas.microsoft.com/office/drawing/2014/main" id="{28F70739-CDFA-F3CF-67A1-C674CACB1804}"/>
              </a:ext>
            </a:extLst>
          </p:cNvPr>
          <p:cNvSpPr/>
          <p:nvPr userDrawn="1"/>
        </p:nvSpPr>
        <p:spPr>
          <a:xfrm>
            <a:off x="11678478" y="-474561"/>
            <a:ext cx="5148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t>Margin</a:t>
            </a:r>
            <a:endParaRPr kumimoji="1" lang="ja-JP" altLang="en-US" sz="800"/>
          </a:p>
        </p:txBody>
      </p:sp>
      <p:sp>
        <p:nvSpPr>
          <p:cNvPr id="5" name="正方形/長方形 4">
            <a:extLst>
              <a:ext uri="{FF2B5EF4-FFF2-40B4-BE49-F238E27FC236}">
                <a16:creationId xmlns:a16="http://schemas.microsoft.com/office/drawing/2014/main" id="{90515894-C899-9F62-B29E-D5BA60585B25}"/>
              </a:ext>
            </a:extLst>
          </p:cNvPr>
          <p:cNvSpPr/>
          <p:nvPr userDrawn="1"/>
        </p:nvSpPr>
        <p:spPr>
          <a:xfrm>
            <a:off x="514800" y="-474561"/>
            <a:ext cx="11163678" cy="220562"/>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t>Contents area</a:t>
            </a:r>
            <a:endParaRPr kumimoji="1" lang="ja-JP" altLang="en-US" sz="800"/>
          </a:p>
        </p:txBody>
      </p:sp>
      <p:cxnSp>
        <p:nvCxnSpPr>
          <p:cNvPr id="22" name="直線コネクタ 21">
            <a:extLst>
              <a:ext uri="{FF2B5EF4-FFF2-40B4-BE49-F238E27FC236}">
                <a16:creationId xmlns:a16="http://schemas.microsoft.com/office/drawing/2014/main" id="{A6E64B13-F60B-F9C5-A0F7-FA676EC77E07}"/>
              </a:ext>
            </a:extLst>
          </p:cNvPr>
          <p:cNvCxnSpPr/>
          <p:nvPr userDrawn="1"/>
        </p:nvCxnSpPr>
        <p:spPr>
          <a:xfrm>
            <a:off x="-737705" y="305076"/>
            <a:ext cx="469900" cy="0"/>
          </a:xfrm>
          <a:prstGeom prst="line">
            <a:avLst/>
          </a:prstGeom>
          <a:ln>
            <a:solidFill>
              <a:srgbClr val="7D6E5A"/>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74D45266-135C-4A91-4203-0BA7A370A489}"/>
              </a:ext>
            </a:extLst>
          </p:cNvPr>
          <p:cNvCxnSpPr>
            <a:cxnSpLocks/>
          </p:cNvCxnSpPr>
          <p:nvPr userDrawn="1"/>
        </p:nvCxnSpPr>
        <p:spPr>
          <a:xfrm>
            <a:off x="-737705" y="6567749"/>
            <a:ext cx="469900" cy="0"/>
          </a:xfrm>
          <a:prstGeom prst="line">
            <a:avLst/>
          </a:prstGeom>
          <a:ln>
            <a:solidFill>
              <a:srgbClr val="7D6E5A"/>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CD194EF6-9505-1F30-B062-3A616960AABA}"/>
              </a:ext>
            </a:extLst>
          </p:cNvPr>
          <p:cNvCxnSpPr>
            <a:cxnSpLocks/>
          </p:cNvCxnSpPr>
          <p:nvPr userDrawn="1"/>
        </p:nvCxnSpPr>
        <p:spPr>
          <a:xfrm>
            <a:off x="-737705" y="1006820"/>
            <a:ext cx="469900" cy="0"/>
          </a:xfrm>
          <a:prstGeom prst="line">
            <a:avLst/>
          </a:prstGeom>
          <a:ln>
            <a:solidFill>
              <a:srgbClr val="7D6E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5049701"/>
      </p:ext>
    </p:extLst>
  </p:cSld>
  <p:clrMap bg1="lt1" tx1="dk1" bg2="lt2" tx2="dk2" accent1="accent1" accent2="accent2" accent3="accent3" accent4="accent4" accent5="accent5" accent6="accent6" hlink="hlink" folHlink="folHlink"/>
  <p:sldLayoutIdLst>
    <p:sldLayoutId id="2147483720" r:id="rId1"/>
    <p:sldLayoutId id="2147483722" r:id="rId2"/>
    <p:sldLayoutId id="2147483723" r:id="rId3"/>
    <p:sldLayoutId id="2147483724" r:id="rId4"/>
  </p:sldLayoutIdLst>
  <p:txStyles>
    <p:titleStyle>
      <a:lvl1pPr algn="l" defTabSz="914400" rtl="0" eaLnBrk="1" latinLnBrk="0" hangingPunct="1">
        <a:lnSpc>
          <a:spcPct val="90000"/>
        </a:lnSpc>
        <a:spcBef>
          <a:spcPct val="0"/>
        </a:spcBef>
        <a:buNone/>
        <a:defRPr kumimoji="1" lang="ja-JP" altLang="en-US" sz="2400" kern="1200" baseline="0">
          <a:solidFill>
            <a:schemeClr val="bg1"/>
          </a:solidFill>
          <a:latin typeface="Segoe UI" panose="020B0502040204020203" pitchFamily="34" charset="0"/>
          <a:ea typeface="+mn-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4" Type="http://schemas.openxmlformats.org/officeDocument/2006/relationships/image" Target="../media/image30.sv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7FC2F0-C29A-9DB4-EA17-105AB59BFC17}"/>
              </a:ext>
            </a:extLst>
          </p:cNvPr>
          <p:cNvSpPr>
            <a:spLocks noGrp="1"/>
          </p:cNvSpPr>
          <p:nvPr>
            <p:ph type="title"/>
          </p:nvPr>
        </p:nvSpPr>
        <p:spPr>
          <a:xfrm>
            <a:off x="514800" y="690175"/>
            <a:ext cx="5864507" cy="2298425"/>
          </a:xfrm>
        </p:spPr>
        <p:txBody>
          <a:bodyPr/>
          <a:lstStyle/>
          <a:p>
            <a:br>
              <a:rPr lang="en-US" altLang="ja-JP"/>
            </a:br>
            <a:r>
              <a:rPr lang="ja-JP" altLang="en-US"/>
              <a:t>Claude Code 各種機能説明</a:t>
            </a:r>
          </a:p>
        </p:txBody>
      </p:sp>
    </p:spTree>
    <p:extLst>
      <p:ext uri="{BB962C8B-B14F-4D97-AF65-F5344CB8AC3E}">
        <p14:creationId xmlns:p14="http://schemas.microsoft.com/office/powerpoint/2010/main" val="2567745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EBE3"/>
        </a:solidFill>
        <a:effectLst/>
      </p:bgPr>
    </p:bg>
    <p:spTree>
      <p:nvGrpSpPr>
        <p:cNvPr id="1" name=""/>
        <p:cNvGrpSpPr/>
        <p:nvPr/>
      </p:nvGrpSpPr>
      <p:grpSpPr>
        <a:xfrm>
          <a:off x="0" y="0"/>
          <a:ext cx="0" cy="0"/>
          <a:chOff x="0" y="0"/>
          <a:chExt cx="0" cy="0"/>
        </a:xfrm>
      </p:grpSpPr>
      <p:sp>
        <p:nvSpPr>
          <p:cNvPr id="2" name="t2"/>
          <p:cNvSpPr>
            <a:spLocks noGrp="1"/>
          </p:cNvSpPr>
          <p:nvPr>
            <p:ph type="title"/>
          </p:nvPr>
        </p:nvSpPr>
        <p:spPr>
          <a:noFill/>
        </p:spPr>
        <p:txBody>
          <a:bodyPr/>
          <a:lstStyle/>
          <a:p>
            <a:pPr algn="l">
              <a:lnSpc>
                <a:spcPct val="130000"/>
              </a:lnSpc>
              <a:spcBef>
                <a:spcPts val="0"/>
              </a:spcBef>
              <a:spcAft>
                <a:spcPts val="0"/>
              </a:spcAft>
            </a:pPr>
            <a:r>
              <a:rPr lang="ja-JP" altLang="en-US" sz="2000">
                <a:solidFill>
                  <a:srgbClr val="333333"/>
                </a:solidFill>
                <a:latin typeface="游ゴシック"/>
                <a:ea typeface="游ゴシック"/>
                <a:cs typeface="游ゴシック"/>
              </a:rPr>
              <a:t>Claude Code とこれまでの</a:t>
            </a:r>
            <a:r>
              <a:rPr lang="en-US" altLang="ja-JP" sz="2000">
                <a:solidFill>
                  <a:srgbClr val="333333"/>
                </a:solidFill>
                <a:latin typeface="游ゴシック"/>
                <a:ea typeface="游ゴシック"/>
                <a:cs typeface="游ゴシック"/>
              </a:rPr>
              <a:t>AI </a:t>
            </a:r>
            <a:r>
              <a:rPr lang="ja-JP" altLang="en-US" sz="2000">
                <a:solidFill>
                  <a:srgbClr val="333333"/>
                </a:solidFill>
                <a:latin typeface="游ゴシック"/>
                <a:ea typeface="游ゴシック"/>
                <a:cs typeface="游ゴシック"/>
              </a:rPr>
              <a:t>の違い</a:t>
            </a:r>
          </a:p>
        </p:txBody>
      </p:sp>
      <p:sp>
        <p:nvSpPr>
          <p:cNvPr id="3" name="t3"/>
          <p:cNvSpPr>
            <a:spLocks noGrp="1"/>
          </p:cNvSpPr>
          <p:nvPr>
            <p:ph idx="1"/>
          </p:nvPr>
        </p:nvSpPr>
        <p:spPr>
          <a:noFill/>
        </p:spPr>
        <p:txBody>
          <a:bodyPr/>
          <a:lstStyle/>
          <a:p>
            <a:pPr>
              <a:lnSpc>
                <a:spcPct val="140000"/>
              </a:lnSpc>
              <a:spcBef>
                <a:spcPts val="0"/>
              </a:spcBef>
            </a:pPr>
            <a:r>
              <a:rPr lang="ja-JP" altLang="en-US" sz="1800">
                <a:latin typeface="游ゴシック"/>
                <a:ea typeface="游ゴシック"/>
                <a:cs typeface="游ゴシック"/>
              </a:rPr>
              <a:t>ChatGPT、</a:t>
            </a:r>
            <a:r>
              <a:rPr lang="en-US" altLang="ja-JP">
                <a:latin typeface="游ゴシック"/>
                <a:ea typeface="游ゴシック"/>
                <a:cs typeface="游ゴシック"/>
              </a:rPr>
              <a:t>Copilot</a:t>
            </a:r>
            <a:r>
              <a:rPr lang="ja-JP" altLang="en-US">
                <a:latin typeface="游ゴシック"/>
                <a:ea typeface="游ゴシック"/>
                <a:cs typeface="游ゴシック"/>
              </a:rPr>
              <a:t> </a:t>
            </a:r>
            <a:r>
              <a:rPr lang="ja-JP" altLang="en-US" sz="1800">
                <a:latin typeface="游ゴシック"/>
                <a:ea typeface="游ゴシック"/>
                <a:cs typeface="游ゴシック"/>
              </a:rPr>
              <a:t>は問いに答えるだけだが、Claude Code は日本語の指示一つで</a:t>
            </a:r>
            <a:r>
              <a:rPr lang="ja-JP" altLang="en-US">
                <a:latin typeface="游ゴシック"/>
                <a:ea typeface="游ゴシック"/>
                <a:cs typeface="游ゴシック"/>
              </a:rPr>
              <a:t>あなたの</a:t>
            </a:r>
            <a:r>
              <a:rPr lang="en-US" altLang="ja-JP">
                <a:latin typeface="游ゴシック"/>
                <a:ea typeface="游ゴシック"/>
                <a:cs typeface="游ゴシック"/>
              </a:rPr>
              <a:t>PC</a:t>
            </a:r>
            <a:r>
              <a:rPr lang="ja-JP" altLang="en-US">
                <a:latin typeface="游ゴシック"/>
                <a:ea typeface="游ゴシック"/>
                <a:cs typeface="游ゴシック"/>
              </a:rPr>
              <a:t>上で各種作業を実行する</a:t>
            </a:r>
            <a:r>
              <a:rPr lang="ja-JP" altLang="en-US" sz="1800">
                <a:latin typeface="游ゴシック"/>
                <a:ea typeface="游ゴシック"/>
                <a:cs typeface="游ゴシック"/>
              </a:rPr>
              <a:t>。指示のあとは人が手順を追わなくてよい。</a:t>
            </a:r>
          </a:p>
        </p:txBody>
      </p:sp>
      <p:sp>
        <p:nvSpPr>
          <p:cNvPr id="71" name="s7">
            <a:extLst>
              <a:ext uri="{FF2B5EF4-FFF2-40B4-BE49-F238E27FC236}">
                <a16:creationId xmlns:a16="http://schemas.microsoft.com/office/drawing/2014/main" id="{D0010590-37E7-21C4-9B48-675F81725E40}"/>
              </a:ext>
            </a:extLst>
          </p:cNvPr>
          <p:cNvSpPr/>
          <p:nvPr/>
        </p:nvSpPr>
        <p:spPr>
          <a:xfrm>
            <a:off x="914400" y="4891031"/>
            <a:ext cx="5086350" cy="924871"/>
          </a:xfrm>
          <a:prstGeom prst="rect">
            <a:avLst/>
          </a:prstGeom>
          <a:solidFill>
            <a:srgbClr val="FFFFFF"/>
          </a:solidFill>
          <a:ln>
            <a:solidFill>
              <a:schemeClr val="accent2"/>
            </a:solidFill>
          </a:ln>
        </p:spPr>
        <p:txBody>
          <a:bodyPr/>
          <a:lstStyle/>
          <a:p>
            <a:endParaRPr lang="ja-JP" altLang="en-US"/>
          </a:p>
        </p:txBody>
      </p:sp>
      <p:sp>
        <p:nvSpPr>
          <p:cNvPr id="77" name="t13">
            <a:extLst>
              <a:ext uri="{FF2B5EF4-FFF2-40B4-BE49-F238E27FC236}">
                <a16:creationId xmlns:a16="http://schemas.microsoft.com/office/drawing/2014/main" id="{474788D7-FA8E-D44B-1641-C10DFEAE83BB}"/>
              </a:ext>
            </a:extLst>
          </p:cNvPr>
          <p:cNvSpPr txBox="1"/>
          <p:nvPr/>
        </p:nvSpPr>
        <p:spPr>
          <a:xfrm>
            <a:off x="1123950" y="4909242"/>
            <a:ext cx="2273300" cy="302481"/>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200" b="1">
                <a:solidFill>
                  <a:srgbClr val="7D6E5A"/>
                </a:solidFill>
                <a:latin typeface="Segoe UI"/>
                <a:ea typeface="游ゴシック"/>
                <a:cs typeface="Segoe UI"/>
              </a:rPr>
              <a:t>特徴</a:t>
            </a:r>
            <a:r>
              <a:rPr lang="en-US" altLang="ja-JP" sz="1200" b="1">
                <a:solidFill>
                  <a:srgbClr val="7D6E5A"/>
                </a:solidFill>
                <a:latin typeface="Segoe UI"/>
                <a:ea typeface="游ゴシック"/>
                <a:cs typeface="Segoe UI"/>
              </a:rPr>
              <a:t>1.</a:t>
            </a:r>
            <a:r>
              <a:rPr lang="ja-JP" altLang="en-US" sz="1200" b="1">
                <a:solidFill>
                  <a:srgbClr val="7D6E5A"/>
                </a:solidFill>
                <a:latin typeface="Segoe UI"/>
                <a:ea typeface="游ゴシック"/>
                <a:cs typeface="Segoe UI"/>
              </a:rPr>
              <a:t> PC 操作全般を実行可能</a:t>
            </a:r>
          </a:p>
        </p:txBody>
      </p:sp>
      <p:sp>
        <p:nvSpPr>
          <p:cNvPr id="78" name="t14">
            <a:extLst>
              <a:ext uri="{FF2B5EF4-FFF2-40B4-BE49-F238E27FC236}">
                <a16:creationId xmlns:a16="http://schemas.microsoft.com/office/drawing/2014/main" id="{A75BDE27-46A9-A0AF-666C-4462417BB5F1}"/>
              </a:ext>
            </a:extLst>
          </p:cNvPr>
          <p:cNvSpPr txBox="1"/>
          <p:nvPr/>
        </p:nvSpPr>
        <p:spPr>
          <a:xfrm>
            <a:off x="1114425" y="5214042"/>
            <a:ext cx="4686300" cy="219968"/>
          </a:xfrm>
          <a:prstGeom prst="rect">
            <a:avLst/>
          </a:prstGeom>
          <a:noFill/>
        </p:spPr>
        <p:txBody>
          <a:bodyPr wrap="square" lIns="0" tIns="0" rIns="0" bIns="0" anchor="t">
            <a:noAutofit/>
          </a:bodyPr>
          <a:lstStyle/>
          <a:p>
            <a:pPr algn="l">
              <a:lnSpc>
                <a:spcPct val="165000"/>
              </a:lnSpc>
              <a:spcBef>
                <a:spcPts val="0"/>
              </a:spcBef>
              <a:spcAft>
                <a:spcPts val="0"/>
              </a:spcAft>
            </a:pPr>
            <a:r>
              <a:rPr lang="ja-JP" altLang="en-US" sz="1200">
                <a:solidFill>
                  <a:srgbClr val="333333"/>
                </a:solidFill>
                <a:latin typeface="Segoe UI"/>
                <a:ea typeface="游ゴシック"/>
                <a:cs typeface="Segoe UI"/>
              </a:rPr>
              <a:t>あなたの</a:t>
            </a:r>
            <a:r>
              <a:rPr lang="en-US" altLang="ja-JP" sz="1200">
                <a:solidFill>
                  <a:srgbClr val="333333"/>
                </a:solidFill>
                <a:latin typeface="Segoe UI"/>
                <a:ea typeface="游ゴシック"/>
                <a:cs typeface="Segoe UI"/>
              </a:rPr>
              <a:t>PC </a:t>
            </a:r>
            <a:r>
              <a:rPr lang="ja-JP" altLang="en-US" sz="1200">
                <a:solidFill>
                  <a:srgbClr val="333333"/>
                </a:solidFill>
                <a:latin typeface="Segoe UI"/>
                <a:ea typeface="游ゴシック"/>
                <a:cs typeface="Segoe UI"/>
              </a:rPr>
              <a:t>上で動作する</a:t>
            </a:r>
            <a:r>
              <a:rPr lang="en-US" altLang="ja-JP" sz="1200">
                <a:solidFill>
                  <a:srgbClr val="333333"/>
                </a:solidFill>
                <a:latin typeface="Segoe UI"/>
                <a:ea typeface="游ゴシック"/>
                <a:cs typeface="Segoe UI"/>
              </a:rPr>
              <a:t>AI</a:t>
            </a:r>
            <a:r>
              <a:rPr lang="ja-JP" altLang="en-US" sz="1200">
                <a:solidFill>
                  <a:srgbClr val="333333"/>
                </a:solidFill>
                <a:latin typeface="Segoe UI"/>
                <a:ea typeface="游ゴシック"/>
                <a:cs typeface="Segoe UI"/>
              </a:rPr>
              <a:t>エージェント。ファイルの読み書き・フォルダ整理・資料作成・プログラム実行まで対応</a:t>
            </a:r>
          </a:p>
        </p:txBody>
      </p:sp>
      <p:sp>
        <p:nvSpPr>
          <p:cNvPr id="79" name="s15">
            <a:extLst>
              <a:ext uri="{FF2B5EF4-FFF2-40B4-BE49-F238E27FC236}">
                <a16:creationId xmlns:a16="http://schemas.microsoft.com/office/drawing/2014/main" id="{C9164E8B-D810-4A6A-0907-54CD52151C43}"/>
              </a:ext>
            </a:extLst>
          </p:cNvPr>
          <p:cNvSpPr/>
          <p:nvPr/>
        </p:nvSpPr>
        <p:spPr>
          <a:xfrm>
            <a:off x="6191250" y="4891031"/>
            <a:ext cx="5086350" cy="924872"/>
          </a:xfrm>
          <a:prstGeom prst="rect">
            <a:avLst/>
          </a:prstGeom>
          <a:solidFill>
            <a:srgbClr val="FFFFFF"/>
          </a:solidFill>
          <a:ln>
            <a:solidFill>
              <a:schemeClr val="accent2"/>
            </a:solidFill>
          </a:ln>
        </p:spPr>
        <p:txBody>
          <a:bodyPr/>
          <a:lstStyle/>
          <a:p>
            <a:endParaRPr lang="ja-JP" altLang="en-US"/>
          </a:p>
        </p:txBody>
      </p:sp>
      <p:sp>
        <p:nvSpPr>
          <p:cNvPr id="85" name="t21">
            <a:extLst>
              <a:ext uri="{FF2B5EF4-FFF2-40B4-BE49-F238E27FC236}">
                <a16:creationId xmlns:a16="http://schemas.microsoft.com/office/drawing/2014/main" id="{FF09F291-2606-C5A2-5963-4ED31C86A335}"/>
              </a:ext>
            </a:extLst>
          </p:cNvPr>
          <p:cNvSpPr txBox="1"/>
          <p:nvPr/>
        </p:nvSpPr>
        <p:spPr>
          <a:xfrm>
            <a:off x="6391275" y="4945854"/>
            <a:ext cx="1490074" cy="221456"/>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200" b="1">
                <a:solidFill>
                  <a:srgbClr val="7D6E5A"/>
                </a:solidFill>
                <a:latin typeface="Segoe UI"/>
                <a:ea typeface="游ゴシック"/>
                <a:cs typeface="Segoe UI"/>
              </a:rPr>
              <a:t>特徴</a:t>
            </a:r>
            <a:r>
              <a:rPr lang="en-US" altLang="ja-JP" sz="1200" b="1">
                <a:solidFill>
                  <a:srgbClr val="7D6E5A"/>
                </a:solidFill>
                <a:latin typeface="Segoe UI"/>
                <a:ea typeface="游ゴシック"/>
                <a:cs typeface="Segoe UI"/>
              </a:rPr>
              <a:t>2.</a:t>
            </a:r>
            <a:r>
              <a:rPr lang="ja-JP" altLang="en-US" sz="1200" b="1">
                <a:solidFill>
                  <a:srgbClr val="7D6E5A"/>
                </a:solidFill>
                <a:latin typeface="Segoe UI"/>
                <a:ea typeface="游ゴシック"/>
                <a:cs typeface="Segoe UI"/>
              </a:rPr>
              <a:t> 高い自律性</a:t>
            </a:r>
          </a:p>
        </p:txBody>
      </p:sp>
      <p:sp>
        <p:nvSpPr>
          <p:cNvPr id="86" name="t22">
            <a:extLst>
              <a:ext uri="{FF2B5EF4-FFF2-40B4-BE49-F238E27FC236}">
                <a16:creationId xmlns:a16="http://schemas.microsoft.com/office/drawing/2014/main" id="{AFAAF42C-08E7-D050-953F-4421FDF620F6}"/>
              </a:ext>
            </a:extLst>
          </p:cNvPr>
          <p:cNvSpPr txBox="1"/>
          <p:nvPr/>
        </p:nvSpPr>
        <p:spPr>
          <a:xfrm>
            <a:off x="6391275" y="5214042"/>
            <a:ext cx="4686300" cy="439936"/>
          </a:xfrm>
          <a:prstGeom prst="rect">
            <a:avLst/>
          </a:prstGeom>
          <a:noFill/>
        </p:spPr>
        <p:txBody>
          <a:bodyPr wrap="square" lIns="0" tIns="0" rIns="0" bIns="0" anchor="t">
            <a:noAutofit/>
          </a:bodyPr>
          <a:lstStyle/>
          <a:p>
            <a:pPr algn="l">
              <a:lnSpc>
                <a:spcPct val="165000"/>
              </a:lnSpc>
              <a:spcBef>
                <a:spcPts val="0"/>
              </a:spcBef>
              <a:spcAft>
                <a:spcPts val="0"/>
              </a:spcAft>
            </a:pPr>
            <a:r>
              <a:rPr lang="ja-JP" altLang="en-US" sz="1200">
                <a:solidFill>
                  <a:srgbClr val="333333"/>
                </a:solidFill>
                <a:latin typeface="Segoe UI"/>
                <a:ea typeface="游ゴシック"/>
                <a:cs typeface="Segoe UI"/>
              </a:rPr>
              <a:t>「整理して」と頼むだけで、ファイル確認 → 分類 → 移動まで自分で計画・実行する</a:t>
            </a:r>
          </a:p>
        </p:txBody>
      </p:sp>
      <p:pic>
        <p:nvPicPr>
          <p:cNvPr id="9" name="グラフィックス 8" descr="女性のプロフィール 単色塗りつぶし">
            <a:extLst>
              <a:ext uri="{FF2B5EF4-FFF2-40B4-BE49-F238E27FC236}">
                <a16:creationId xmlns:a16="http://schemas.microsoft.com/office/drawing/2014/main" id="{8BFD8FFD-2E86-2ED6-CF8A-C9B6B25B273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1998" y="3312075"/>
            <a:ext cx="914400" cy="914400"/>
          </a:xfrm>
          <a:prstGeom prst="rect">
            <a:avLst/>
          </a:prstGeom>
        </p:spPr>
      </p:pic>
      <p:pic>
        <p:nvPicPr>
          <p:cNvPr id="11" name="グラフィックス 10" descr="ノート PC 単色塗りつぶし">
            <a:extLst>
              <a:ext uri="{FF2B5EF4-FFF2-40B4-BE49-F238E27FC236}">
                <a16:creationId xmlns:a16="http://schemas.microsoft.com/office/drawing/2014/main" id="{7EF55D09-DBA9-5EE0-31E7-CD759E1D4D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17650" y="3388088"/>
            <a:ext cx="832037" cy="832037"/>
          </a:xfrm>
          <a:prstGeom prst="rect">
            <a:avLst/>
          </a:prstGeom>
        </p:spPr>
      </p:pic>
      <p:pic>
        <p:nvPicPr>
          <p:cNvPr id="13" name="グラフィックス 15">
            <a:extLst>
              <a:ext uri="{FF2B5EF4-FFF2-40B4-BE49-F238E27FC236}">
                <a16:creationId xmlns:a16="http://schemas.microsoft.com/office/drawing/2014/main" id="{E7E1FD4B-8D29-DB55-AB53-74222DBD6B5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92550" y="3460058"/>
            <a:ext cx="573408" cy="554660"/>
          </a:xfrm>
          <a:prstGeom prst="rect">
            <a:avLst/>
          </a:prstGeom>
        </p:spPr>
      </p:pic>
      <p:sp>
        <p:nvSpPr>
          <p:cNvPr id="23" name="s4">
            <a:extLst>
              <a:ext uri="{FF2B5EF4-FFF2-40B4-BE49-F238E27FC236}">
                <a16:creationId xmlns:a16="http://schemas.microsoft.com/office/drawing/2014/main" id="{86B2B302-E3C2-E2AA-AE82-87D08D7F5B35}"/>
              </a:ext>
            </a:extLst>
          </p:cNvPr>
          <p:cNvSpPr/>
          <p:nvPr/>
        </p:nvSpPr>
        <p:spPr>
          <a:xfrm>
            <a:off x="914400" y="2501001"/>
            <a:ext cx="4159250" cy="6350"/>
          </a:xfrm>
          <a:prstGeom prst="rect">
            <a:avLst/>
          </a:prstGeom>
          <a:solidFill>
            <a:srgbClr val="C8BEAA"/>
          </a:solidFill>
        </p:spPr>
        <p:txBody>
          <a:bodyPr/>
          <a:lstStyle/>
          <a:p>
            <a:endParaRPr lang="ja-JP" altLang="en-US"/>
          </a:p>
        </p:txBody>
      </p:sp>
      <p:sp>
        <p:nvSpPr>
          <p:cNvPr id="25" name="t5">
            <a:extLst>
              <a:ext uri="{FF2B5EF4-FFF2-40B4-BE49-F238E27FC236}">
                <a16:creationId xmlns:a16="http://schemas.microsoft.com/office/drawing/2014/main" id="{8A3A08DE-234E-E900-C032-4112912FD40C}"/>
              </a:ext>
            </a:extLst>
          </p:cNvPr>
          <p:cNvSpPr txBox="1"/>
          <p:nvPr/>
        </p:nvSpPr>
        <p:spPr>
          <a:xfrm>
            <a:off x="914400" y="2218128"/>
            <a:ext cx="4159250" cy="206673"/>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050" b="1">
                <a:solidFill>
                  <a:srgbClr val="7D6E5A"/>
                </a:solidFill>
                <a:latin typeface="Segoe UI"/>
                <a:ea typeface="游ゴシック"/>
                <a:cs typeface="Segoe UI"/>
              </a:rPr>
              <a:t>従来のチャット</a:t>
            </a:r>
            <a:r>
              <a:rPr lang="en-US" altLang="ja-JP" sz="1050" b="1">
                <a:solidFill>
                  <a:srgbClr val="7D6E5A"/>
                </a:solidFill>
                <a:latin typeface="Segoe UI"/>
                <a:ea typeface="游ゴシック"/>
                <a:cs typeface="Segoe UI"/>
              </a:rPr>
              <a:t>AI</a:t>
            </a:r>
            <a:endParaRPr lang="ja-JP" altLang="en-US" sz="1050" b="1">
              <a:solidFill>
                <a:srgbClr val="7D6E5A"/>
              </a:solidFill>
              <a:latin typeface="Segoe UI"/>
              <a:ea typeface="游ゴシック"/>
              <a:cs typeface="Segoe UI"/>
            </a:endParaRPr>
          </a:p>
        </p:txBody>
      </p:sp>
      <p:sp>
        <p:nvSpPr>
          <p:cNvPr id="27" name="s4">
            <a:extLst>
              <a:ext uri="{FF2B5EF4-FFF2-40B4-BE49-F238E27FC236}">
                <a16:creationId xmlns:a16="http://schemas.microsoft.com/office/drawing/2014/main" id="{4A91D7B8-E2A3-BA4B-4AC9-D67B0E9BA455}"/>
              </a:ext>
            </a:extLst>
          </p:cNvPr>
          <p:cNvSpPr/>
          <p:nvPr/>
        </p:nvSpPr>
        <p:spPr>
          <a:xfrm>
            <a:off x="5403850" y="2501001"/>
            <a:ext cx="6120000" cy="6350"/>
          </a:xfrm>
          <a:prstGeom prst="rect">
            <a:avLst/>
          </a:prstGeom>
          <a:solidFill>
            <a:srgbClr val="C8BEAA"/>
          </a:solidFill>
        </p:spPr>
        <p:txBody>
          <a:bodyPr/>
          <a:lstStyle/>
          <a:p>
            <a:endParaRPr lang="ja-JP" altLang="en-US"/>
          </a:p>
        </p:txBody>
      </p:sp>
      <p:sp>
        <p:nvSpPr>
          <p:cNvPr id="29" name="t5">
            <a:extLst>
              <a:ext uri="{FF2B5EF4-FFF2-40B4-BE49-F238E27FC236}">
                <a16:creationId xmlns:a16="http://schemas.microsoft.com/office/drawing/2014/main" id="{28E6A4FA-9A7E-4906-F66F-EEBB71C2FD9F}"/>
              </a:ext>
            </a:extLst>
          </p:cNvPr>
          <p:cNvSpPr txBox="1"/>
          <p:nvPr/>
        </p:nvSpPr>
        <p:spPr>
          <a:xfrm>
            <a:off x="5403850" y="2218128"/>
            <a:ext cx="4159250" cy="206673"/>
          </a:xfrm>
          <a:prstGeom prst="rect">
            <a:avLst/>
          </a:prstGeom>
          <a:noFill/>
        </p:spPr>
        <p:txBody>
          <a:bodyPr wrap="square" lIns="0" tIns="0" rIns="0" bIns="0" anchor="t">
            <a:noAutofit/>
          </a:bodyPr>
          <a:lstStyle/>
          <a:p>
            <a:pPr algn="l">
              <a:lnSpc>
                <a:spcPct val="155000"/>
              </a:lnSpc>
              <a:spcBef>
                <a:spcPts val="0"/>
              </a:spcBef>
              <a:spcAft>
                <a:spcPts val="0"/>
              </a:spcAft>
            </a:pPr>
            <a:r>
              <a:rPr lang="en-US" altLang="ja-JP" sz="1050" b="1">
                <a:solidFill>
                  <a:srgbClr val="7D6E5A"/>
                </a:solidFill>
                <a:latin typeface="Segoe UI"/>
                <a:ea typeface="游ゴシック"/>
                <a:cs typeface="Segoe UI"/>
              </a:rPr>
              <a:t>Claude Code</a:t>
            </a:r>
            <a:endParaRPr lang="ja-JP" altLang="en-US" sz="1050" b="1">
              <a:solidFill>
                <a:srgbClr val="7D6E5A"/>
              </a:solidFill>
              <a:latin typeface="Segoe UI"/>
              <a:ea typeface="游ゴシック"/>
              <a:cs typeface="Segoe UI"/>
            </a:endParaRPr>
          </a:p>
        </p:txBody>
      </p:sp>
      <p:cxnSp>
        <p:nvCxnSpPr>
          <p:cNvPr id="31" name="直線矢印コネクタ 30">
            <a:extLst>
              <a:ext uri="{FF2B5EF4-FFF2-40B4-BE49-F238E27FC236}">
                <a16:creationId xmlns:a16="http://schemas.microsoft.com/office/drawing/2014/main" id="{1B0C3D24-B9EF-CAF9-210D-2F225C79F471}"/>
              </a:ext>
            </a:extLst>
          </p:cNvPr>
          <p:cNvCxnSpPr/>
          <p:nvPr/>
        </p:nvCxnSpPr>
        <p:spPr>
          <a:xfrm>
            <a:off x="2565400" y="3737388"/>
            <a:ext cx="11176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86246F58-B6C5-266C-9A2B-8CAC83A08E75}"/>
              </a:ext>
            </a:extLst>
          </p:cNvPr>
          <p:cNvCxnSpPr>
            <a:cxnSpLocks/>
          </p:cNvCxnSpPr>
          <p:nvPr/>
        </p:nvCxnSpPr>
        <p:spPr>
          <a:xfrm flipH="1">
            <a:off x="2565400" y="3877226"/>
            <a:ext cx="11176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6">
            <a:extLst>
              <a:ext uri="{FF2B5EF4-FFF2-40B4-BE49-F238E27FC236}">
                <a16:creationId xmlns:a16="http://schemas.microsoft.com/office/drawing/2014/main" id="{EB432C16-349B-2DD1-7D86-BA75046061DC}"/>
              </a:ext>
            </a:extLst>
          </p:cNvPr>
          <p:cNvSpPr txBox="1"/>
          <p:nvPr/>
        </p:nvSpPr>
        <p:spPr>
          <a:xfrm>
            <a:off x="2389598" y="3442513"/>
            <a:ext cx="1463040" cy="266740"/>
          </a:xfrm>
          <a:prstGeom prst="rect">
            <a:avLst/>
          </a:prstGeom>
          <a:noFill/>
        </p:spPr>
        <p:txBody>
          <a:bodyPr wrap="square" lIns="0" tIns="25400" rIns="0" bIns="25400" anchor="ctr">
            <a:spAutoFit/>
          </a:bodyPr>
          <a:lstStyle/>
          <a:p>
            <a:pPr algn="ctr"/>
            <a:r>
              <a:rPr lang="ja-JP" altLang="en-US" sz="1400" b="0">
                <a:latin typeface="Yu Gothic"/>
                <a:ea typeface="Yu Gothic"/>
                <a:cs typeface="Yu Gothic"/>
              </a:rPr>
              <a:t>対話</a:t>
            </a:r>
            <a:endParaRPr sz="1400" b="0">
              <a:latin typeface="Yu Gothic"/>
              <a:ea typeface="Yu Gothic"/>
              <a:cs typeface="Yu Gothic"/>
            </a:endParaRPr>
          </a:p>
        </p:txBody>
      </p:sp>
      <p:sp>
        <p:nvSpPr>
          <p:cNvPr id="36" name="TextBox 5">
            <a:extLst>
              <a:ext uri="{FF2B5EF4-FFF2-40B4-BE49-F238E27FC236}">
                <a16:creationId xmlns:a16="http://schemas.microsoft.com/office/drawing/2014/main" id="{EEB3D4AC-9E79-FCEB-334B-CBCD52D84A5B}"/>
              </a:ext>
            </a:extLst>
          </p:cNvPr>
          <p:cNvSpPr txBox="1"/>
          <p:nvPr/>
        </p:nvSpPr>
        <p:spPr>
          <a:xfrm>
            <a:off x="914400" y="2583950"/>
            <a:ext cx="2854325" cy="220573"/>
          </a:xfrm>
          <a:prstGeom prst="rect">
            <a:avLst/>
          </a:prstGeom>
          <a:noFill/>
        </p:spPr>
        <p:txBody>
          <a:bodyPr wrap="square" lIns="0" tIns="25400" rIns="0" bIns="25400" anchor="t">
            <a:spAutoFit/>
          </a:bodyPr>
          <a:lstStyle/>
          <a:p>
            <a:r>
              <a:rPr lang="ja-JP" altLang="en-US" sz="1100">
                <a:latin typeface="Yu Gothic"/>
                <a:ea typeface="Yu Gothic"/>
                <a:cs typeface="Yu Gothic"/>
              </a:rPr>
              <a:t>問いに答えるのみ。</a:t>
            </a:r>
            <a:r>
              <a:rPr lang="en-US" altLang="ja-JP" sz="1100">
                <a:latin typeface="Yu Gothic"/>
                <a:ea typeface="Yu Gothic"/>
                <a:cs typeface="Yu Gothic"/>
              </a:rPr>
              <a:t>AI </a:t>
            </a:r>
            <a:r>
              <a:rPr lang="ja-JP" altLang="en-US" sz="1100">
                <a:latin typeface="Yu Gothic"/>
                <a:ea typeface="Yu Gothic"/>
                <a:cs typeface="Yu Gothic"/>
              </a:rPr>
              <a:t>はクラウド上に存在</a:t>
            </a:r>
            <a:endParaRPr sz="1100" b="0">
              <a:latin typeface="Yu Gothic"/>
              <a:ea typeface="Yu Gothic"/>
              <a:cs typeface="Yu Gothic"/>
            </a:endParaRPr>
          </a:p>
        </p:txBody>
      </p:sp>
      <p:sp>
        <p:nvSpPr>
          <p:cNvPr id="37" name="TextBox 5">
            <a:extLst>
              <a:ext uri="{FF2B5EF4-FFF2-40B4-BE49-F238E27FC236}">
                <a16:creationId xmlns:a16="http://schemas.microsoft.com/office/drawing/2014/main" id="{40FA7622-59CE-7327-49B6-B4C6B6E2B91B}"/>
              </a:ext>
            </a:extLst>
          </p:cNvPr>
          <p:cNvSpPr txBox="1"/>
          <p:nvPr/>
        </p:nvSpPr>
        <p:spPr>
          <a:xfrm>
            <a:off x="5403850" y="2583950"/>
            <a:ext cx="6120000" cy="220573"/>
          </a:xfrm>
          <a:prstGeom prst="rect">
            <a:avLst/>
          </a:prstGeom>
          <a:noFill/>
        </p:spPr>
        <p:txBody>
          <a:bodyPr wrap="square" lIns="0" tIns="25400" rIns="0" bIns="25400" anchor="t">
            <a:spAutoFit/>
          </a:bodyPr>
          <a:lstStyle/>
          <a:p>
            <a:r>
              <a:rPr lang="en-US" sz="1100" b="0">
                <a:latin typeface="Yu Gothic"/>
                <a:ea typeface="Yu Gothic"/>
                <a:cs typeface="Yu Gothic"/>
              </a:rPr>
              <a:t>AI</a:t>
            </a:r>
            <a:r>
              <a:rPr lang="ja-JP" altLang="en-US" sz="1100" b="0">
                <a:latin typeface="Yu Gothic"/>
                <a:ea typeface="Yu Gothic"/>
                <a:cs typeface="Yu Gothic"/>
              </a:rPr>
              <a:t>エージェントが各ユーザーの</a:t>
            </a:r>
            <a:r>
              <a:rPr lang="en-US" altLang="ja-JP" sz="1100" b="0">
                <a:latin typeface="Yu Gothic"/>
                <a:ea typeface="Yu Gothic"/>
                <a:cs typeface="Yu Gothic"/>
              </a:rPr>
              <a:t>PC </a:t>
            </a:r>
            <a:r>
              <a:rPr lang="ja-JP" altLang="en-US" sz="1100" b="0">
                <a:latin typeface="Yu Gothic"/>
                <a:ea typeface="Yu Gothic"/>
                <a:cs typeface="Yu Gothic"/>
              </a:rPr>
              <a:t>上に存在し、各種作業を代替する</a:t>
            </a:r>
            <a:endParaRPr sz="1100" b="0">
              <a:latin typeface="Yu Gothic"/>
              <a:ea typeface="Yu Gothic"/>
              <a:cs typeface="Yu Gothic"/>
            </a:endParaRPr>
          </a:p>
        </p:txBody>
      </p:sp>
      <p:sp>
        <p:nvSpPr>
          <p:cNvPr id="39" name="Rounded Rectangle 8">
            <a:extLst>
              <a:ext uri="{FF2B5EF4-FFF2-40B4-BE49-F238E27FC236}">
                <a16:creationId xmlns:a16="http://schemas.microsoft.com/office/drawing/2014/main" id="{C3FB50F8-7395-9F3F-FF54-FAF68A7D98DF}"/>
              </a:ext>
            </a:extLst>
          </p:cNvPr>
          <p:cNvSpPr/>
          <p:nvPr/>
        </p:nvSpPr>
        <p:spPr>
          <a:xfrm>
            <a:off x="7256142" y="2997136"/>
            <a:ext cx="4267708" cy="1408487"/>
          </a:xfrm>
          <a:prstGeom prst="roundRect">
            <a:avLst>
              <a:gd name="adj" fmla="val 3500"/>
            </a:avLst>
          </a:prstGeom>
          <a:solidFill>
            <a:srgbClr val="F9F8F5"/>
          </a:solidFill>
          <a:ln w="19050">
            <a:solidFill>
              <a:srgbClr val="33333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9">
            <a:extLst>
              <a:ext uri="{FF2B5EF4-FFF2-40B4-BE49-F238E27FC236}">
                <a16:creationId xmlns:a16="http://schemas.microsoft.com/office/drawing/2014/main" id="{1B7F5294-D184-1957-9775-EAB2B276589F}"/>
              </a:ext>
            </a:extLst>
          </p:cNvPr>
          <p:cNvSpPr txBox="1"/>
          <p:nvPr/>
        </p:nvSpPr>
        <p:spPr>
          <a:xfrm>
            <a:off x="7816900" y="3102841"/>
            <a:ext cx="1092200" cy="220573"/>
          </a:xfrm>
          <a:prstGeom prst="rect">
            <a:avLst/>
          </a:prstGeom>
          <a:noFill/>
        </p:spPr>
        <p:txBody>
          <a:bodyPr wrap="square" lIns="0" tIns="25400" rIns="0" bIns="25400" anchor="t">
            <a:spAutoFit/>
          </a:bodyPr>
          <a:lstStyle/>
          <a:p>
            <a:r>
              <a:rPr lang="ja-JP" altLang="en-US" sz="1100">
                <a:solidFill>
                  <a:srgbClr val="333333"/>
                </a:solidFill>
                <a:latin typeface="Yu Gothic"/>
                <a:ea typeface="Yu Gothic"/>
                <a:cs typeface="Yu Gothic"/>
              </a:rPr>
              <a:t>ユーザー</a:t>
            </a:r>
            <a:r>
              <a:rPr sz="1100">
                <a:solidFill>
                  <a:srgbClr val="333333"/>
                </a:solidFill>
                <a:latin typeface="Yu Gothic"/>
                <a:ea typeface="Yu Gothic"/>
                <a:cs typeface="Yu Gothic"/>
              </a:rPr>
              <a:t>の PC</a:t>
            </a:r>
          </a:p>
        </p:txBody>
      </p:sp>
      <p:pic>
        <p:nvPicPr>
          <p:cNvPr id="42" name="グラフィックス 41" descr="女性のプロフィール 単色塗りつぶし">
            <a:extLst>
              <a:ext uri="{FF2B5EF4-FFF2-40B4-BE49-F238E27FC236}">
                <a16:creationId xmlns:a16="http://schemas.microsoft.com/office/drawing/2014/main" id="{D033AC58-1AEB-BA10-1499-F937F9C689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403850" y="3312075"/>
            <a:ext cx="914400" cy="914400"/>
          </a:xfrm>
          <a:prstGeom prst="rect">
            <a:avLst/>
          </a:prstGeom>
        </p:spPr>
      </p:pic>
      <p:pic>
        <p:nvPicPr>
          <p:cNvPr id="43" name="グラフィックス 42" descr="ノート PC 単色塗りつぶし">
            <a:extLst>
              <a:ext uri="{FF2B5EF4-FFF2-40B4-BE49-F238E27FC236}">
                <a16:creationId xmlns:a16="http://schemas.microsoft.com/office/drawing/2014/main" id="{A142C96B-1AD2-8946-9F9D-5547206D4B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94575" y="3025597"/>
            <a:ext cx="349300" cy="349300"/>
          </a:xfrm>
          <a:prstGeom prst="rect">
            <a:avLst/>
          </a:prstGeom>
        </p:spPr>
      </p:pic>
      <p:pic>
        <p:nvPicPr>
          <p:cNvPr id="45" name="図 44">
            <a:extLst>
              <a:ext uri="{FF2B5EF4-FFF2-40B4-BE49-F238E27FC236}">
                <a16:creationId xmlns:a16="http://schemas.microsoft.com/office/drawing/2014/main" id="{42B1BBA8-DCFF-7EB9-57D2-C87551E5E463}"/>
              </a:ext>
            </a:extLst>
          </p:cNvPr>
          <p:cNvPicPr>
            <a:picLocks noChangeAspect="1"/>
          </p:cNvPicPr>
          <p:nvPr/>
        </p:nvPicPr>
        <p:blipFill>
          <a:blip r:embed="rId5"/>
          <a:stretch>
            <a:fillRect/>
          </a:stretch>
        </p:blipFill>
        <p:spPr>
          <a:xfrm>
            <a:off x="7703092" y="3373253"/>
            <a:ext cx="609524" cy="609524"/>
          </a:xfrm>
          <a:prstGeom prst="rect">
            <a:avLst/>
          </a:prstGeom>
        </p:spPr>
      </p:pic>
      <p:cxnSp>
        <p:nvCxnSpPr>
          <p:cNvPr id="46" name="直線矢印コネクタ 45">
            <a:extLst>
              <a:ext uri="{FF2B5EF4-FFF2-40B4-BE49-F238E27FC236}">
                <a16:creationId xmlns:a16="http://schemas.microsoft.com/office/drawing/2014/main" id="{6311FED1-CF62-9948-D5D4-046DBDF84C7C}"/>
              </a:ext>
            </a:extLst>
          </p:cNvPr>
          <p:cNvCxnSpPr/>
          <p:nvPr/>
        </p:nvCxnSpPr>
        <p:spPr>
          <a:xfrm>
            <a:off x="6367052" y="3737388"/>
            <a:ext cx="11176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線矢印コネクタ 46">
            <a:extLst>
              <a:ext uri="{FF2B5EF4-FFF2-40B4-BE49-F238E27FC236}">
                <a16:creationId xmlns:a16="http://schemas.microsoft.com/office/drawing/2014/main" id="{F36726E3-A4E0-3781-FEFD-3A7EF7FE5B5D}"/>
              </a:ext>
            </a:extLst>
          </p:cNvPr>
          <p:cNvCxnSpPr>
            <a:cxnSpLocks/>
          </p:cNvCxnSpPr>
          <p:nvPr/>
        </p:nvCxnSpPr>
        <p:spPr>
          <a:xfrm flipH="1">
            <a:off x="6367052" y="3877226"/>
            <a:ext cx="11176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6">
            <a:extLst>
              <a:ext uri="{FF2B5EF4-FFF2-40B4-BE49-F238E27FC236}">
                <a16:creationId xmlns:a16="http://schemas.microsoft.com/office/drawing/2014/main" id="{32A0AD7E-3375-BDAF-A0B7-9820571D4AD4}"/>
              </a:ext>
            </a:extLst>
          </p:cNvPr>
          <p:cNvSpPr txBox="1"/>
          <p:nvPr/>
        </p:nvSpPr>
        <p:spPr>
          <a:xfrm>
            <a:off x="6191250" y="3442513"/>
            <a:ext cx="1463040" cy="266740"/>
          </a:xfrm>
          <a:prstGeom prst="rect">
            <a:avLst/>
          </a:prstGeom>
          <a:noFill/>
        </p:spPr>
        <p:txBody>
          <a:bodyPr wrap="square" lIns="0" tIns="25400" rIns="0" bIns="25400" anchor="ctr">
            <a:spAutoFit/>
          </a:bodyPr>
          <a:lstStyle/>
          <a:p>
            <a:pPr algn="ctr"/>
            <a:r>
              <a:rPr lang="ja-JP" altLang="en-US" sz="1400" b="0">
                <a:latin typeface="Yu Gothic"/>
                <a:ea typeface="Yu Gothic"/>
                <a:cs typeface="Yu Gothic"/>
              </a:rPr>
              <a:t>対話</a:t>
            </a:r>
            <a:endParaRPr sz="1400" b="0">
              <a:latin typeface="Yu Gothic"/>
              <a:ea typeface="Yu Gothic"/>
              <a:cs typeface="Yu Gothic"/>
            </a:endParaRPr>
          </a:p>
        </p:txBody>
      </p:sp>
      <p:pic>
        <p:nvPicPr>
          <p:cNvPr id="50" name="グラフィックス 49" descr="開いたフォルダー 単色塗りつぶし">
            <a:extLst>
              <a:ext uri="{FF2B5EF4-FFF2-40B4-BE49-F238E27FC236}">
                <a16:creationId xmlns:a16="http://schemas.microsoft.com/office/drawing/2014/main" id="{EA0DD9CB-0F3A-E83F-A954-2F928A529EE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75448" y="3426268"/>
            <a:ext cx="752580" cy="752580"/>
          </a:xfrm>
          <a:prstGeom prst="rect">
            <a:avLst/>
          </a:prstGeom>
        </p:spPr>
      </p:pic>
      <p:pic>
        <p:nvPicPr>
          <p:cNvPr id="52" name="グラフィックス 51" descr="ドキュメント 単色塗りつぶし">
            <a:extLst>
              <a:ext uri="{FF2B5EF4-FFF2-40B4-BE49-F238E27FC236}">
                <a16:creationId xmlns:a16="http://schemas.microsoft.com/office/drawing/2014/main" id="{A734AFCE-C551-4834-D9F3-AFA994DAD0E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72413" y="3527409"/>
            <a:ext cx="542924" cy="542924"/>
          </a:xfrm>
          <a:prstGeom prst="rect">
            <a:avLst/>
          </a:prstGeom>
        </p:spPr>
      </p:pic>
      <p:pic>
        <p:nvPicPr>
          <p:cNvPr id="54" name="グラフィックス 53" descr="封筒 単色塗りつぶし">
            <a:extLst>
              <a:ext uri="{FF2B5EF4-FFF2-40B4-BE49-F238E27FC236}">
                <a16:creationId xmlns:a16="http://schemas.microsoft.com/office/drawing/2014/main" id="{6F236497-C26D-019F-56C9-87BA643A359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728028" y="3498212"/>
            <a:ext cx="601317" cy="601317"/>
          </a:xfrm>
          <a:prstGeom prst="rect">
            <a:avLst/>
          </a:prstGeom>
        </p:spPr>
      </p:pic>
      <p:sp>
        <p:nvSpPr>
          <p:cNvPr id="56" name="Right Arrow 12">
            <a:extLst>
              <a:ext uri="{FF2B5EF4-FFF2-40B4-BE49-F238E27FC236}">
                <a16:creationId xmlns:a16="http://schemas.microsoft.com/office/drawing/2014/main" id="{63A02F16-754C-31B3-466C-0141C5DE8EAE}"/>
              </a:ext>
            </a:extLst>
          </p:cNvPr>
          <p:cNvSpPr/>
          <p:nvPr/>
        </p:nvSpPr>
        <p:spPr>
          <a:xfrm>
            <a:off x="8575186" y="3617017"/>
            <a:ext cx="737116" cy="365760"/>
          </a:xfrm>
          <a:prstGeom prst="rightArrow">
            <a:avLst/>
          </a:prstGeom>
          <a:solidFill>
            <a:srgbClr val="0019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
            <a:extLst>
              <a:ext uri="{FF2B5EF4-FFF2-40B4-BE49-F238E27FC236}">
                <a16:creationId xmlns:a16="http://schemas.microsoft.com/office/drawing/2014/main" id="{5A3C4C45-8B40-3D74-F065-C60C9448ADFE}"/>
              </a:ext>
            </a:extLst>
          </p:cNvPr>
          <p:cNvSpPr txBox="1"/>
          <p:nvPr/>
        </p:nvSpPr>
        <p:spPr>
          <a:xfrm>
            <a:off x="8416395" y="3417122"/>
            <a:ext cx="1117600" cy="220573"/>
          </a:xfrm>
          <a:prstGeom prst="rect">
            <a:avLst/>
          </a:prstGeom>
          <a:noFill/>
        </p:spPr>
        <p:txBody>
          <a:bodyPr wrap="square" lIns="0" tIns="25400" rIns="0" bIns="25400" anchor="t">
            <a:spAutoFit/>
          </a:bodyPr>
          <a:lstStyle/>
          <a:p>
            <a:r>
              <a:rPr lang="ja-JP" altLang="en-US" sz="1100" b="0">
                <a:latin typeface="Yu Gothic"/>
                <a:ea typeface="Yu Gothic"/>
                <a:cs typeface="Yu Gothic"/>
              </a:rPr>
              <a:t>直接操作、編集</a:t>
            </a:r>
            <a:endParaRPr sz="1100" b="0">
              <a:latin typeface="Yu Gothic"/>
              <a:ea typeface="Yu Gothic"/>
              <a:cs typeface="Yu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2"/>
          <p:cNvSpPr>
            <a:spLocks noGrp="1"/>
          </p:cNvSpPr>
          <p:nvPr>
            <p:ph type="title"/>
          </p:nvPr>
        </p:nvSpPr>
        <p:spPr>
          <a:noFill/>
        </p:spPr>
        <p:txBody>
          <a:bodyPr/>
          <a:lstStyle/>
          <a:p>
            <a:pPr>
              <a:lnSpc>
                <a:spcPct val="130000"/>
              </a:lnSpc>
              <a:spcBef>
                <a:spcPts val="0"/>
              </a:spcBef>
            </a:pPr>
            <a:r>
              <a:rPr lang="ja-JP" altLang="en-US" sz="1200">
                <a:solidFill>
                  <a:srgbClr val="333333"/>
                </a:solidFill>
                <a:latin typeface="游ゴシック"/>
                <a:ea typeface="游ゴシック"/>
                <a:cs typeface="游ゴシック"/>
              </a:rPr>
              <a:t>基本操作</a:t>
            </a:r>
            <a:br>
              <a:rPr lang="en-US" altLang="ja-JP" sz="2400">
                <a:solidFill>
                  <a:srgbClr val="333333"/>
                </a:solidFill>
                <a:latin typeface="游ゴシック"/>
                <a:ea typeface="游ゴシック"/>
                <a:cs typeface="游ゴシック"/>
              </a:rPr>
            </a:br>
            <a:r>
              <a:rPr lang="ja-JP" altLang="en-US" sz="2000">
                <a:solidFill>
                  <a:srgbClr val="333333"/>
                </a:solidFill>
                <a:latin typeface="游ゴシック"/>
                <a:ea typeface="游ゴシック"/>
                <a:cs typeface="游ゴシック"/>
              </a:rPr>
              <a:t>作業フォルダを開く</a:t>
            </a:r>
            <a:endParaRPr lang="ja-JP" altLang="en-US" sz="2400">
              <a:solidFill>
                <a:srgbClr val="333333"/>
              </a:solidFill>
              <a:latin typeface="游ゴシック"/>
              <a:ea typeface="游ゴシック"/>
              <a:cs typeface="游ゴシック"/>
            </a:endParaRPr>
          </a:p>
        </p:txBody>
      </p:sp>
      <p:sp>
        <p:nvSpPr>
          <p:cNvPr id="3" name="t3"/>
          <p:cNvSpPr>
            <a:spLocks noGrp="1"/>
          </p:cNvSpPr>
          <p:nvPr>
            <p:ph idx="1"/>
          </p:nvPr>
        </p:nvSpPr>
        <p:spPr>
          <a:noFill/>
        </p:spPr>
        <p:txBody>
          <a:bodyPr/>
          <a:lstStyle/>
          <a:p>
            <a:pPr algn="l">
              <a:lnSpc>
                <a:spcPct val="140000"/>
              </a:lnSpc>
              <a:spcBef>
                <a:spcPts val="0"/>
              </a:spcBef>
              <a:spcAft>
                <a:spcPts val="0"/>
              </a:spcAft>
            </a:pPr>
            <a:r>
              <a:rPr lang="ja-JP" altLang="en-US" sz="1800">
                <a:solidFill>
                  <a:srgbClr val="333333"/>
                </a:solidFill>
                <a:latin typeface="游ゴシック"/>
                <a:ea typeface="游ゴシック"/>
                <a:cs typeface="游ゴシック"/>
              </a:rPr>
              <a:t>作業フォルダを選択して開くと、Claude </a:t>
            </a:r>
            <a:r>
              <a:rPr lang="en-US" altLang="ja-JP" sz="1800">
                <a:solidFill>
                  <a:srgbClr val="333333"/>
                </a:solidFill>
                <a:latin typeface="游ゴシック"/>
                <a:ea typeface="游ゴシック"/>
                <a:cs typeface="游ゴシック"/>
              </a:rPr>
              <a:t>Code</a:t>
            </a:r>
            <a:r>
              <a:rPr lang="ja-JP" altLang="en-US" sz="1800">
                <a:solidFill>
                  <a:srgbClr val="333333"/>
                </a:solidFill>
                <a:latin typeface="游ゴシック"/>
                <a:ea typeface="游ゴシック"/>
                <a:cs typeface="游ゴシック"/>
              </a:rPr>
              <a:t>はその中のファイルを直接アクスセスできる。</a:t>
            </a:r>
          </a:p>
        </p:txBody>
      </p:sp>
      <p:sp>
        <p:nvSpPr>
          <p:cNvPr id="4" name="s4"/>
          <p:cNvSpPr/>
          <p:nvPr/>
        </p:nvSpPr>
        <p:spPr>
          <a:xfrm>
            <a:off x="914400" y="1991715"/>
            <a:ext cx="4159250" cy="6350"/>
          </a:xfrm>
          <a:prstGeom prst="rect">
            <a:avLst/>
          </a:prstGeom>
          <a:solidFill>
            <a:srgbClr val="C8BEAA"/>
          </a:solidFill>
        </p:spPr>
        <p:txBody>
          <a:bodyPr/>
          <a:lstStyle/>
          <a:p>
            <a:endParaRPr lang="ja-JP" altLang="en-US"/>
          </a:p>
        </p:txBody>
      </p:sp>
      <p:sp>
        <p:nvSpPr>
          <p:cNvPr id="5" name="t5"/>
          <p:cNvSpPr txBox="1"/>
          <p:nvPr/>
        </p:nvSpPr>
        <p:spPr>
          <a:xfrm>
            <a:off x="914400" y="1708842"/>
            <a:ext cx="4159250" cy="206673"/>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050" b="1">
                <a:solidFill>
                  <a:srgbClr val="7D6E5A"/>
                </a:solidFill>
                <a:latin typeface="Segoe UI"/>
                <a:ea typeface="游ゴシック"/>
                <a:cs typeface="Segoe UI"/>
              </a:rPr>
              <a:t>使い方のポイント</a:t>
            </a:r>
          </a:p>
        </p:txBody>
      </p:sp>
      <p:sp>
        <p:nvSpPr>
          <p:cNvPr id="6" name="bx6"/>
          <p:cNvSpPr/>
          <p:nvPr/>
        </p:nvSpPr>
        <p:spPr>
          <a:xfrm>
            <a:off x="914400" y="2131415"/>
            <a:ext cx="4159250" cy="774700"/>
          </a:xfrm>
          <a:prstGeom prst="roundRect">
            <a:avLst>
              <a:gd name="adj" fmla="val 4918"/>
            </a:avLst>
          </a:prstGeom>
          <a:solidFill>
            <a:srgbClr val="FFFFFF"/>
          </a:solidFill>
          <a:ln w="9525">
            <a:solidFill>
              <a:srgbClr val="C8BEAA"/>
            </a:solidFill>
          </a:ln>
        </p:spPr>
        <p:txBody>
          <a:bodyPr wrap="square" lIns="806444" tIns="0" rIns="196856" bIns="0" anchor="ctr">
            <a:noAutofit/>
          </a:bodyPr>
          <a:lstStyle/>
          <a:p>
            <a:pPr algn="l">
              <a:spcBef>
                <a:spcPts val="0"/>
              </a:spcBef>
              <a:spcAft>
                <a:spcPts val="0"/>
              </a:spcAft>
            </a:pPr>
            <a:r>
              <a:rPr lang="ja-JP" altLang="en-US" sz="1200" b="1">
                <a:solidFill>
                  <a:schemeClr val="accent2"/>
                </a:solidFill>
                <a:latin typeface="Segoe UI"/>
                <a:ea typeface="游ゴシック"/>
                <a:cs typeface="Segoe UI"/>
              </a:rPr>
              <a:t>使い方</a:t>
            </a:r>
            <a:endParaRPr lang="en-US" altLang="ja-JP" sz="1200" b="1">
              <a:solidFill>
                <a:schemeClr val="accent2"/>
              </a:solidFill>
              <a:latin typeface="Segoe UI"/>
              <a:ea typeface="游ゴシック"/>
              <a:cs typeface="Segoe UI"/>
            </a:endParaRPr>
          </a:p>
          <a:p>
            <a:pPr algn="l">
              <a:spcBef>
                <a:spcPts val="0"/>
              </a:spcBef>
              <a:spcAft>
                <a:spcPts val="0"/>
              </a:spcAft>
            </a:pPr>
            <a:r>
              <a:rPr lang="en-US" altLang="ja-JP" sz="1200">
                <a:solidFill>
                  <a:srgbClr val="333333"/>
                </a:solidFill>
                <a:latin typeface="Segoe UI"/>
                <a:ea typeface="游ゴシック"/>
                <a:cs typeface="Segoe UI"/>
              </a:rPr>
              <a:t>Claude Code </a:t>
            </a:r>
            <a:r>
              <a:rPr lang="ja-JP" altLang="en-US" sz="1200">
                <a:solidFill>
                  <a:srgbClr val="333333"/>
                </a:solidFill>
                <a:latin typeface="Segoe UI"/>
                <a:ea typeface="游ゴシック"/>
                <a:cs typeface="Segoe UI"/>
              </a:rPr>
              <a:t>を使い始める際は、画面でフォルダを選択して開く</a:t>
            </a:r>
          </a:p>
        </p:txBody>
      </p:sp>
      <p:pic>
        <p:nvPicPr>
          <p:cNvPr id="7" name="p7"/>
          <p:cNvPicPr>
            <a:picLocks noChangeAspect="1"/>
          </p:cNvPicPr>
          <p:nvPr/>
        </p:nvPicPr>
        <p:blipFill>
          <a:blip r:embed="rId2"/>
          <a:stretch>
            <a:fillRect/>
          </a:stretch>
        </p:blipFill>
        <p:spPr>
          <a:xfrm>
            <a:off x="1111244" y="2290165"/>
            <a:ext cx="457200" cy="457200"/>
          </a:xfrm>
          <a:prstGeom prst="rect">
            <a:avLst/>
          </a:prstGeom>
        </p:spPr>
      </p:pic>
      <p:sp>
        <p:nvSpPr>
          <p:cNvPr id="8" name="bx8"/>
          <p:cNvSpPr/>
          <p:nvPr/>
        </p:nvSpPr>
        <p:spPr>
          <a:xfrm>
            <a:off x="914400" y="3039465"/>
            <a:ext cx="4159250" cy="774700"/>
          </a:xfrm>
          <a:prstGeom prst="roundRect">
            <a:avLst>
              <a:gd name="adj" fmla="val 4918"/>
            </a:avLst>
          </a:prstGeom>
          <a:solidFill>
            <a:srgbClr val="FFFFFF"/>
          </a:solidFill>
          <a:ln w="9525">
            <a:solidFill>
              <a:srgbClr val="C8BEAA"/>
            </a:solidFill>
          </a:ln>
        </p:spPr>
        <p:txBody>
          <a:bodyPr wrap="square" lIns="806444" tIns="0" rIns="196856" bIns="0" anchor="ctr">
            <a:noAutofit/>
          </a:bodyPr>
          <a:lstStyle/>
          <a:p>
            <a:r>
              <a:rPr lang="ja-JP" altLang="en-US" sz="1200" b="1">
                <a:solidFill>
                  <a:schemeClr val="accent2"/>
                </a:solidFill>
                <a:latin typeface="Segoe UI"/>
                <a:ea typeface="游ゴシック"/>
                <a:cs typeface="Segoe UI"/>
              </a:rPr>
              <a:t>仕組み</a:t>
            </a:r>
            <a:endParaRPr lang="en-US" altLang="ja-JP" sz="1200">
              <a:solidFill>
                <a:srgbClr val="333333"/>
              </a:solidFill>
              <a:latin typeface="Segoe UI"/>
              <a:ea typeface="游ゴシック"/>
              <a:cs typeface="Segoe UI"/>
            </a:endParaRPr>
          </a:p>
          <a:p>
            <a:pPr algn="l">
              <a:spcBef>
                <a:spcPts val="0"/>
              </a:spcBef>
              <a:spcAft>
                <a:spcPts val="0"/>
              </a:spcAft>
            </a:pPr>
            <a:r>
              <a:rPr lang="ja-JP" altLang="en-US" sz="1200">
                <a:solidFill>
                  <a:srgbClr val="333333"/>
                </a:solidFill>
                <a:latin typeface="Segoe UI"/>
                <a:ea typeface="游ゴシック"/>
                <a:cs typeface="Segoe UI"/>
              </a:rPr>
              <a:t>開いた作業フォルダの中のファイルは、</a:t>
            </a:r>
            <a:r>
              <a:rPr lang="en-US" altLang="ja-JP" sz="1200">
                <a:solidFill>
                  <a:srgbClr val="333333"/>
                </a:solidFill>
                <a:latin typeface="Segoe UI"/>
                <a:ea typeface="游ゴシック"/>
                <a:cs typeface="Segoe UI"/>
              </a:rPr>
              <a:t>Claude Code</a:t>
            </a:r>
            <a:r>
              <a:rPr lang="ja-JP" altLang="en-US" sz="1200">
                <a:solidFill>
                  <a:srgbClr val="333333"/>
                </a:solidFill>
                <a:latin typeface="Segoe UI"/>
                <a:ea typeface="游ゴシック"/>
                <a:cs typeface="Segoe UI"/>
              </a:rPr>
              <a:t>が直接アクセスできる</a:t>
            </a:r>
          </a:p>
        </p:txBody>
      </p:sp>
      <p:pic>
        <p:nvPicPr>
          <p:cNvPr id="9" name="p9"/>
          <p:cNvPicPr>
            <a:picLocks noChangeAspect="1"/>
          </p:cNvPicPr>
          <p:nvPr/>
        </p:nvPicPr>
        <p:blipFill>
          <a:blip r:embed="rId3"/>
          <a:stretch>
            <a:fillRect/>
          </a:stretch>
        </p:blipFill>
        <p:spPr>
          <a:xfrm>
            <a:off x="1111244" y="3198215"/>
            <a:ext cx="457200" cy="457200"/>
          </a:xfrm>
          <a:prstGeom prst="rect">
            <a:avLst/>
          </a:prstGeom>
        </p:spPr>
      </p:pic>
      <p:sp>
        <p:nvSpPr>
          <p:cNvPr id="10" name="bx10"/>
          <p:cNvSpPr/>
          <p:nvPr/>
        </p:nvSpPr>
        <p:spPr>
          <a:xfrm>
            <a:off x="914400" y="3947515"/>
            <a:ext cx="4159250" cy="774700"/>
          </a:xfrm>
          <a:prstGeom prst="roundRect">
            <a:avLst>
              <a:gd name="adj" fmla="val 4918"/>
            </a:avLst>
          </a:prstGeom>
          <a:solidFill>
            <a:srgbClr val="FFFFFF"/>
          </a:solidFill>
          <a:ln w="9525">
            <a:solidFill>
              <a:srgbClr val="C8BEAA"/>
            </a:solidFill>
          </a:ln>
        </p:spPr>
        <p:txBody>
          <a:bodyPr wrap="square" lIns="806444" tIns="0" rIns="196856" bIns="0" anchor="ctr">
            <a:noAutofit/>
          </a:bodyPr>
          <a:lstStyle/>
          <a:p>
            <a:r>
              <a:rPr lang="ja-JP" altLang="en-US" sz="1200" b="1">
                <a:solidFill>
                  <a:schemeClr val="accent2"/>
                </a:solidFill>
                <a:latin typeface="Segoe UI"/>
                <a:ea typeface="游ゴシック"/>
                <a:cs typeface="Segoe UI"/>
              </a:rPr>
              <a:t>メリット</a:t>
            </a:r>
            <a:br>
              <a:rPr lang="en-US" altLang="ja-JP" sz="1200">
                <a:solidFill>
                  <a:srgbClr val="333333"/>
                </a:solidFill>
                <a:latin typeface="Segoe UI"/>
                <a:ea typeface="游ゴシック"/>
                <a:cs typeface="Segoe UI"/>
              </a:rPr>
            </a:br>
            <a:r>
              <a:rPr lang="ja-JP" altLang="en-US" sz="1200">
                <a:solidFill>
                  <a:srgbClr val="333333"/>
                </a:solidFill>
                <a:latin typeface="Segoe UI"/>
                <a:ea typeface="游ゴシック"/>
                <a:cs typeface="Segoe UI"/>
              </a:rPr>
              <a:t>議事録・提案書・Excel・メモなど普段のファイルをそのまま渡せる</a:t>
            </a:r>
          </a:p>
        </p:txBody>
      </p:sp>
      <p:pic>
        <p:nvPicPr>
          <p:cNvPr id="11" name="p11"/>
          <p:cNvPicPr>
            <a:picLocks noChangeAspect="1"/>
          </p:cNvPicPr>
          <p:nvPr/>
        </p:nvPicPr>
        <p:blipFill>
          <a:blip r:embed="rId4"/>
          <a:stretch>
            <a:fillRect/>
          </a:stretch>
        </p:blipFill>
        <p:spPr>
          <a:xfrm>
            <a:off x="1111244" y="4106265"/>
            <a:ext cx="457200" cy="457200"/>
          </a:xfrm>
          <a:prstGeom prst="rect">
            <a:avLst/>
          </a:prstGeom>
        </p:spPr>
      </p:pic>
      <p:sp>
        <p:nvSpPr>
          <p:cNvPr id="12" name="bx12"/>
          <p:cNvSpPr/>
          <p:nvPr/>
        </p:nvSpPr>
        <p:spPr>
          <a:xfrm>
            <a:off x="914400" y="4855565"/>
            <a:ext cx="4159250" cy="774700"/>
          </a:xfrm>
          <a:prstGeom prst="roundRect">
            <a:avLst>
              <a:gd name="adj" fmla="val 4918"/>
            </a:avLst>
          </a:prstGeom>
          <a:solidFill>
            <a:srgbClr val="FFFFFF"/>
          </a:solidFill>
          <a:ln w="9525">
            <a:solidFill>
              <a:srgbClr val="C8BEAA"/>
            </a:solidFill>
          </a:ln>
        </p:spPr>
        <p:txBody>
          <a:bodyPr wrap="square" lIns="806444" tIns="0" rIns="196856" bIns="0" anchor="ctr">
            <a:noAutofit/>
          </a:bodyPr>
          <a:lstStyle/>
          <a:p>
            <a:r>
              <a:rPr lang="ja-JP" altLang="en-US" sz="1200" b="1">
                <a:solidFill>
                  <a:schemeClr val="accent2"/>
                </a:solidFill>
                <a:latin typeface="Segoe UI"/>
                <a:ea typeface="游ゴシック"/>
                <a:cs typeface="Segoe UI"/>
              </a:rPr>
              <a:t>注意点</a:t>
            </a:r>
            <a:endParaRPr lang="en-US" altLang="ja-JP" sz="1200">
              <a:solidFill>
                <a:srgbClr val="333333"/>
              </a:solidFill>
              <a:latin typeface="Segoe UI"/>
              <a:ea typeface="游ゴシック"/>
              <a:cs typeface="Segoe UI"/>
            </a:endParaRPr>
          </a:p>
          <a:p>
            <a:pPr algn="l">
              <a:spcBef>
                <a:spcPts val="0"/>
              </a:spcBef>
              <a:spcAft>
                <a:spcPts val="0"/>
              </a:spcAft>
            </a:pPr>
            <a:r>
              <a:rPr lang="ja-JP" altLang="en-US" sz="1200">
                <a:solidFill>
                  <a:srgbClr val="333333"/>
                </a:solidFill>
                <a:latin typeface="Segoe UI"/>
                <a:ea typeface="游ゴシック"/>
                <a:cs typeface="Segoe UI"/>
              </a:rPr>
              <a:t>選択していないフォルダにアクセスする際・ファイルを編集する際は人間の許可が必要</a:t>
            </a:r>
          </a:p>
        </p:txBody>
      </p:sp>
      <p:pic>
        <p:nvPicPr>
          <p:cNvPr id="13" name="p13"/>
          <p:cNvPicPr>
            <a:picLocks noChangeAspect="1"/>
          </p:cNvPicPr>
          <p:nvPr/>
        </p:nvPicPr>
        <p:blipFill>
          <a:blip r:embed="rId5"/>
          <a:stretch>
            <a:fillRect/>
          </a:stretch>
        </p:blipFill>
        <p:spPr>
          <a:xfrm>
            <a:off x="1111244" y="5014315"/>
            <a:ext cx="457200" cy="457200"/>
          </a:xfrm>
          <a:prstGeom prst="rect">
            <a:avLst/>
          </a:prstGeom>
        </p:spPr>
      </p:pic>
      <p:sp>
        <p:nvSpPr>
          <p:cNvPr id="16" name="s4">
            <a:extLst>
              <a:ext uri="{FF2B5EF4-FFF2-40B4-BE49-F238E27FC236}">
                <a16:creationId xmlns:a16="http://schemas.microsoft.com/office/drawing/2014/main" id="{5B1E50AE-514D-C3B2-4355-19141C5265E8}"/>
              </a:ext>
            </a:extLst>
          </p:cNvPr>
          <p:cNvSpPr/>
          <p:nvPr/>
        </p:nvSpPr>
        <p:spPr>
          <a:xfrm>
            <a:off x="5403850" y="1991715"/>
            <a:ext cx="6120000" cy="6350"/>
          </a:xfrm>
          <a:prstGeom prst="rect">
            <a:avLst/>
          </a:prstGeom>
          <a:solidFill>
            <a:srgbClr val="C8BEAA"/>
          </a:solidFill>
        </p:spPr>
        <p:txBody>
          <a:bodyPr/>
          <a:lstStyle/>
          <a:p>
            <a:endParaRPr lang="ja-JP" altLang="en-US"/>
          </a:p>
        </p:txBody>
      </p:sp>
      <p:sp>
        <p:nvSpPr>
          <p:cNvPr id="17" name="t5">
            <a:extLst>
              <a:ext uri="{FF2B5EF4-FFF2-40B4-BE49-F238E27FC236}">
                <a16:creationId xmlns:a16="http://schemas.microsoft.com/office/drawing/2014/main" id="{E50D0199-0C1A-8DED-C9C7-B670EA6C967D}"/>
              </a:ext>
            </a:extLst>
          </p:cNvPr>
          <p:cNvSpPr txBox="1"/>
          <p:nvPr/>
        </p:nvSpPr>
        <p:spPr>
          <a:xfrm>
            <a:off x="5403850" y="1708842"/>
            <a:ext cx="4159250" cy="206673"/>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050" b="1">
                <a:solidFill>
                  <a:srgbClr val="7D6E5A"/>
                </a:solidFill>
                <a:latin typeface="Segoe UI"/>
                <a:ea typeface="游ゴシック"/>
                <a:cs typeface="Segoe UI"/>
              </a:rPr>
              <a:t>フォルダの選択方法</a:t>
            </a:r>
          </a:p>
        </p:txBody>
      </p:sp>
      <p:pic>
        <p:nvPicPr>
          <p:cNvPr id="24" name="図 23">
            <a:extLst>
              <a:ext uri="{FF2B5EF4-FFF2-40B4-BE49-F238E27FC236}">
                <a16:creationId xmlns:a16="http://schemas.microsoft.com/office/drawing/2014/main" id="{DFE3E8BB-CF4A-6290-92F3-5C2DD0289081}"/>
              </a:ext>
            </a:extLst>
          </p:cNvPr>
          <p:cNvPicPr>
            <a:picLocks noChangeAspect="1"/>
          </p:cNvPicPr>
          <p:nvPr/>
        </p:nvPicPr>
        <p:blipFill>
          <a:blip r:embed="rId6"/>
          <a:stretch>
            <a:fillRect/>
          </a:stretch>
        </p:blipFill>
        <p:spPr>
          <a:xfrm>
            <a:off x="5403850" y="2131415"/>
            <a:ext cx="4511084" cy="2651786"/>
          </a:xfrm>
          <a:prstGeom prst="rect">
            <a:avLst/>
          </a:prstGeom>
          <a:ln>
            <a:solidFill>
              <a:schemeClr val="tx1"/>
            </a:solidFill>
          </a:ln>
        </p:spPr>
      </p:pic>
      <p:pic>
        <p:nvPicPr>
          <p:cNvPr id="26" name="図 25">
            <a:extLst>
              <a:ext uri="{FF2B5EF4-FFF2-40B4-BE49-F238E27FC236}">
                <a16:creationId xmlns:a16="http://schemas.microsoft.com/office/drawing/2014/main" id="{901DF783-9C55-A435-5388-54365543A234}"/>
              </a:ext>
            </a:extLst>
          </p:cNvPr>
          <p:cNvPicPr>
            <a:picLocks noChangeAspect="1"/>
          </p:cNvPicPr>
          <p:nvPr/>
        </p:nvPicPr>
        <p:blipFill>
          <a:blip r:embed="rId7"/>
          <a:stretch>
            <a:fillRect/>
          </a:stretch>
        </p:blipFill>
        <p:spPr>
          <a:xfrm>
            <a:off x="8480937" y="4400612"/>
            <a:ext cx="3042913" cy="1684605"/>
          </a:xfrm>
          <a:prstGeom prst="rect">
            <a:avLst/>
          </a:prstGeom>
          <a:ln>
            <a:solidFill>
              <a:schemeClr val="tx1"/>
            </a:solidFill>
          </a:ln>
        </p:spPr>
      </p:pic>
      <p:sp>
        <p:nvSpPr>
          <p:cNvPr id="27" name="正方形/長方形 26">
            <a:extLst>
              <a:ext uri="{FF2B5EF4-FFF2-40B4-BE49-F238E27FC236}">
                <a16:creationId xmlns:a16="http://schemas.microsoft.com/office/drawing/2014/main" id="{A142F91E-2011-4932-A1BE-7AAA2D289D71}"/>
              </a:ext>
            </a:extLst>
          </p:cNvPr>
          <p:cNvSpPr/>
          <p:nvPr/>
        </p:nvSpPr>
        <p:spPr>
          <a:xfrm>
            <a:off x="7130466" y="4316780"/>
            <a:ext cx="495884" cy="157853"/>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cxnSp>
        <p:nvCxnSpPr>
          <p:cNvPr id="28" name="直線コネクタ 27">
            <a:extLst>
              <a:ext uri="{FF2B5EF4-FFF2-40B4-BE49-F238E27FC236}">
                <a16:creationId xmlns:a16="http://schemas.microsoft.com/office/drawing/2014/main" id="{DFE02C50-5A61-A995-ED64-A19AB93B8C2C}"/>
              </a:ext>
            </a:extLst>
          </p:cNvPr>
          <p:cNvCxnSpPr>
            <a:cxnSpLocks/>
            <a:stCxn id="26" idx="1"/>
            <a:endCxn id="27" idx="3"/>
          </p:cNvCxnSpPr>
          <p:nvPr/>
        </p:nvCxnSpPr>
        <p:spPr>
          <a:xfrm flipH="1" flipV="1">
            <a:off x="7626350" y="4395707"/>
            <a:ext cx="854587" cy="847208"/>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EBE3"/>
        </a:solidFill>
        <a:effectLst/>
      </p:bgPr>
    </p:bg>
    <p:spTree>
      <p:nvGrpSpPr>
        <p:cNvPr id="1" name=""/>
        <p:cNvGrpSpPr/>
        <p:nvPr/>
      </p:nvGrpSpPr>
      <p:grpSpPr>
        <a:xfrm>
          <a:off x="0" y="0"/>
          <a:ext cx="0" cy="0"/>
          <a:chOff x="0" y="0"/>
          <a:chExt cx="0" cy="0"/>
        </a:xfrm>
      </p:grpSpPr>
      <p:sp>
        <p:nvSpPr>
          <p:cNvPr id="2" name="t2"/>
          <p:cNvSpPr>
            <a:spLocks noGrp="1"/>
          </p:cNvSpPr>
          <p:nvPr>
            <p:ph type="title"/>
          </p:nvPr>
        </p:nvSpPr>
        <p:spPr>
          <a:noFill/>
        </p:spPr>
        <p:txBody>
          <a:bodyPr/>
          <a:lstStyle/>
          <a:p>
            <a:pPr algn="l">
              <a:lnSpc>
                <a:spcPct val="130000"/>
              </a:lnSpc>
              <a:spcBef>
                <a:spcPts val="0"/>
              </a:spcBef>
              <a:spcAft>
                <a:spcPts val="0"/>
              </a:spcAft>
            </a:pPr>
            <a:r>
              <a:rPr lang="ja-JP" altLang="en-US" sz="1200">
                <a:solidFill>
                  <a:srgbClr val="333333"/>
                </a:solidFill>
                <a:latin typeface="游ゴシック"/>
                <a:ea typeface="游ゴシック"/>
                <a:cs typeface="游ゴシック"/>
              </a:rPr>
              <a:t>基本操作</a:t>
            </a:r>
            <a:br>
              <a:rPr lang="en-US" altLang="ja-JP" sz="2400">
                <a:solidFill>
                  <a:srgbClr val="333333"/>
                </a:solidFill>
                <a:latin typeface="游ゴシック"/>
                <a:ea typeface="游ゴシック"/>
                <a:cs typeface="游ゴシック"/>
              </a:rPr>
            </a:br>
            <a:r>
              <a:rPr lang="ja-JP" altLang="en-US" sz="2000">
                <a:solidFill>
                  <a:srgbClr val="333333"/>
                </a:solidFill>
                <a:latin typeface="游ゴシック"/>
                <a:ea typeface="游ゴシック"/>
                <a:cs typeface="游ゴシック"/>
              </a:rPr>
              <a:t>3つのモードを使い分ける</a:t>
            </a:r>
            <a:endParaRPr lang="ja-JP" altLang="en-US" sz="2400">
              <a:solidFill>
                <a:srgbClr val="333333"/>
              </a:solidFill>
              <a:latin typeface="游ゴシック"/>
              <a:ea typeface="游ゴシック"/>
              <a:cs typeface="游ゴシック"/>
            </a:endParaRPr>
          </a:p>
        </p:txBody>
      </p:sp>
      <p:sp>
        <p:nvSpPr>
          <p:cNvPr id="3" name="t3"/>
          <p:cNvSpPr>
            <a:spLocks noGrp="1"/>
          </p:cNvSpPr>
          <p:nvPr>
            <p:ph idx="1"/>
          </p:nvPr>
        </p:nvSpPr>
        <p:spPr>
          <a:noFill/>
        </p:spPr>
        <p:txBody>
          <a:bodyPr/>
          <a:lstStyle/>
          <a:p>
            <a:pPr algn="l">
              <a:lnSpc>
                <a:spcPct val="140000"/>
              </a:lnSpc>
              <a:spcBef>
                <a:spcPts val="0"/>
              </a:spcBef>
              <a:spcAft>
                <a:spcPts val="0"/>
              </a:spcAft>
            </a:pPr>
            <a:r>
              <a:rPr lang="ja-JP" altLang="en-US" sz="1800">
                <a:solidFill>
                  <a:srgbClr val="333333"/>
                </a:solidFill>
                <a:latin typeface="游ゴシック"/>
                <a:ea typeface="游ゴシック"/>
                <a:cs typeface="游ゴシック"/>
              </a:rPr>
              <a:t>タスクの性質に合わせて3モードを使い分ける。確認しながら慎重に進めるなら「許可を確認」、素早く自動実行するなら「編集を承認」、複雑な変更は「プランモード」で計画を先に確認してから着手する。</a:t>
            </a:r>
          </a:p>
        </p:txBody>
      </p:sp>
      <p:graphicFrame>
        <p:nvGraphicFramePr>
          <p:cNvPr id="4" name="tbl4"/>
          <p:cNvGraphicFramePr>
            <a:graphicFrameLocks noGrp="1"/>
          </p:cNvGraphicFramePr>
          <p:nvPr>
            <p:extLst>
              <p:ext uri="{D42A27DB-BD31-4B8C-83A1-F6EECF244321}">
                <p14:modId xmlns:p14="http://schemas.microsoft.com/office/powerpoint/2010/main" val="2325272971"/>
              </p:ext>
            </p:extLst>
          </p:nvPr>
        </p:nvGraphicFramePr>
        <p:xfrm>
          <a:off x="616688" y="2359805"/>
          <a:ext cx="6080745" cy="2622391"/>
        </p:xfrm>
        <a:graphic>
          <a:graphicData uri="http://schemas.openxmlformats.org/drawingml/2006/table">
            <a:tbl>
              <a:tblPr/>
              <a:tblGrid>
                <a:gridCol w="1313121">
                  <a:extLst>
                    <a:ext uri="{9D8B030D-6E8A-4147-A177-3AD203B41FA5}">
                      <a16:colId xmlns:a16="http://schemas.microsoft.com/office/drawing/2014/main" val="20000"/>
                    </a:ext>
                  </a:extLst>
                </a:gridCol>
                <a:gridCol w="1974790">
                  <a:extLst>
                    <a:ext uri="{9D8B030D-6E8A-4147-A177-3AD203B41FA5}">
                      <a16:colId xmlns:a16="http://schemas.microsoft.com/office/drawing/2014/main" val="20001"/>
                    </a:ext>
                  </a:extLst>
                </a:gridCol>
                <a:gridCol w="2792834">
                  <a:extLst>
                    <a:ext uri="{9D8B030D-6E8A-4147-A177-3AD203B41FA5}">
                      <a16:colId xmlns:a16="http://schemas.microsoft.com/office/drawing/2014/main" val="20002"/>
                    </a:ext>
                  </a:extLst>
                </a:gridCol>
              </a:tblGrid>
              <a:tr h="441873">
                <a:tc>
                  <a:txBody>
                    <a:bodyPr/>
                    <a:lstStyle/>
                    <a:p>
                      <a:pPr algn="l"/>
                      <a:r>
                        <a:rPr lang="ja-JP" altLang="en-US" sz="1400" b="1">
                          <a:solidFill>
                            <a:srgbClr val="7D6E5A"/>
                          </a:solidFill>
                          <a:latin typeface="+mj-ea"/>
                          <a:ea typeface="+mj-ea"/>
                          <a:cs typeface="Segoe UI"/>
                        </a:rPr>
                        <a:t>モード</a:t>
                      </a:r>
                    </a:p>
                  </a:txBody>
                  <a:tcPr>
                    <a:lnL w="9525">
                      <a:solidFill>
                        <a:srgbClr val="C8BEAA"/>
                      </a:solidFill>
                    </a:lnL>
                    <a:lnR w="9525">
                      <a:solidFill>
                        <a:srgbClr val="C8BEAA"/>
                      </a:solidFill>
                    </a:lnR>
                    <a:lnT w="9525">
                      <a:solidFill>
                        <a:srgbClr val="C8BEAA"/>
                      </a:solidFill>
                    </a:lnT>
                    <a:lnB w="9525">
                      <a:solidFill>
                        <a:srgbClr val="C8BEAA"/>
                      </a:solidFill>
                    </a:lnB>
                    <a:solidFill>
                      <a:srgbClr val="C8BEAA">
                        <a:alpha val="50000"/>
                      </a:srgbClr>
                    </a:solidFill>
                  </a:tcPr>
                </a:tc>
                <a:tc>
                  <a:txBody>
                    <a:bodyPr/>
                    <a:lstStyle/>
                    <a:p>
                      <a:pPr algn="l"/>
                      <a:r>
                        <a:rPr lang="ja-JP" altLang="en-US" sz="1400" b="1">
                          <a:solidFill>
                            <a:srgbClr val="7D6E5A"/>
                          </a:solidFill>
                          <a:latin typeface="+mj-ea"/>
                          <a:ea typeface="+mj-ea"/>
                          <a:cs typeface="Segoe UI"/>
                        </a:rPr>
                        <a:t>ファイル編集</a:t>
                      </a:r>
                    </a:p>
                  </a:txBody>
                  <a:tcPr>
                    <a:lnL w="9525">
                      <a:solidFill>
                        <a:srgbClr val="C8BEAA"/>
                      </a:solidFill>
                    </a:lnL>
                    <a:lnR w="9525">
                      <a:solidFill>
                        <a:srgbClr val="C8BEAA"/>
                      </a:solidFill>
                    </a:lnR>
                    <a:lnT w="9525">
                      <a:solidFill>
                        <a:srgbClr val="C8BEAA"/>
                      </a:solidFill>
                    </a:lnT>
                    <a:lnB w="9525">
                      <a:solidFill>
                        <a:srgbClr val="C8BEAA"/>
                      </a:solidFill>
                    </a:lnB>
                    <a:solidFill>
                      <a:srgbClr val="C8BEAA">
                        <a:alpha val="50000"/>
                      </a:srgbClr>
                    </a:solidFill>
                  </a:tcPr>
                </a:tc>
                <a:tc>
                  <a:txBody>
                    <a:bodyPr/>
                    <a:lstStyle/>
                    <a:p>
                      <a:pPr algn="l"/>
                      <a:r>
                        <a:rPr lang="ja-JP" altLang="en-US" sz="1400" b="1">
                          <a:solidFill>
                            <a:srgbClr val="7D6E5A"/>
                          </a:solidFill>
                          <a:latin typeface="+mj-ea"/>
                          <a:ea typeface="+mj-ea"/>
                          <a:cs typeface="Segoe UI"/>
                        </a:rPr>
                        <a:t>向く作業</a:t>
                      </a:r>
                    </a:p>
                  </a:txBody>
                  <a:tcPr>
                    <a:lnL w="9525">
                      <a:solidFill>
                        <a:srgbClr val="C8BEAA"/>
                      </a:solidFill>
                    </a:lnL>
                    <a:lnR w="9525">
                      <a:solidFill>
                        <a:srgbClr val="C8BEAA"/>
                      </a:solidFill>
                    </a:lnR>
                    <a:lnT w="9525">
                      <a:solidFill>
                        <a:srgbClr val="C8BEAA"/>
                      </a:solidFill>
                    </a:lnT>
                    <a:lnB w="9525">
                      <a:solidFill>
                        <a:srgbClr val="C8BEAA"/>
                      </a:solidFill>
                    </a:lnB>
                    <a:solidFill>
                      <a:srgbClr val="C8BEAA">
                        <a:alpha val="50000"/>
                      </a:srgbClr>
                    </a:solidFill>
                  </a:tcPr>
                </a:tc>
                <a:extLst>
                  <a:ext uri="{0D108BD9-81ED-4DB2-BD59-A6C34878D82A}">
                    <a16:rowId xmlns:a16="http://schemas.microsoft.com/office/drawing/2014/main" val="10000"/>
                  </a:ext>
                </a:extLst>
              </a:tr>
              <a:tr h="724499">
                <a:tc>
                  <a:txBody>
                    <a:bodyPr/>
                    <a:lstStyle/>
                    <a:p>
                      <a:pPr algn="l"/>
                      <a:r>
                        <a:rPr lang="ja-JP" altLang="en-US" sz="1400" b="1">
                          <a:solidFill>
                            <a:srgbClr val="7D6E5A"/>
                          </a:solidFill>
                          <a:latin typeface="+mj-ea"/>
                          <a:ea typeface="+mj-ea"/>
                          <a:cs typeface="Segoe UI"/>
                        </a:rPr>
                        <a:t>許可を確認</a:t>
                      </a:r>
                    </a:p>
                  </a:txBody>
                  <a:tcPr>
                    <a:lnL w="9525">
                      <a:solidFill>
                        <a:srgbClr val="C8BEAA"/>
                      </a:solidFill>
                    </a:lnL>
                    <a:lnR w="9525">
                      <a:solidFill>
                        <a:srgbClr val="C8BEAA"/>
                      </a:solidFill>
                    </a:lnR>
                    <a:lnT w="9525">
                      <a:solidFill>
                        <a:srgbClr val="C8BEAA"/>
                      </a:solidFill>
                    </a:lnT>
                    <a:lnB w="9525">
                      <a:solidFill>
                        <a:srgbClr val="C8BEAA"/>
                      </a:solidFill>
                    </a:lnB>
                    <a:solidFill>
                      <a:srgbClr val="C8BEAA">
                        <a:alpha val="50000"/>
                      </a:srgbClr>
                    </a:solidFill>
                  </a:tcPr>
                </a:tc>
                <a:tc>
                  <a:txBody>
                    <a:bodyPr/>
                    <a:lstStyle/>
                    <a:p>
                      <a:pPr algn="l"/>
                      <a:r>
                        <a:rPr lang="ja-JP" altLang="en-US" sz="1400">
                          <a:solidFill>
                            <a:srgbClr val="333333"/>
                          </a:solidFill>
                          <a:latin typeface="+mj-ea"/>
                          <a:ea typeface="+mj-ea"/>
                          <a:cs typeface="Segoe UI"/>
                        </a:rPr>
                        <a:t>編集のたびにユーザーが承認か却下かを選択する</a:t>
                      </a:r>
                    </a:p>
                  </a:txBody>
                  <a:tcPr>
                    <a:lnL w="9525">
                      <a:solidFill>
                        <a:srgbClr val="C8BEAA"/>
                      </a:solidFill>
                    </a:lnL>
                    <a:lnR w="9525">
                      <a:solidFill>
                        <a:srgbClr val="C8BEAA"/>
                      </a:solidFill>
                    </a:lnR>
                    <a:lnT w="9525">
                      <a:solidFill>
                        <a:srgbClr val="C8BEAA"/>
                      </a:solidFill>
                    </a:lnT>
                    <a:lnB w="9525">
                      <a:solidFill>
                        <a:srgbClr val="C8BEAA"/>
                      </a:solidFill>
                    </a:lnB>
                    <a:noFill/>
                  </a:tcPr>
                </a:tc>
                <a:tc>
                  <a:txBody>
                    <a:bodyPr/>
                    <a:lstStyle/>
                    <a:p>
                      <a:pPr algn="l"/>
                      <a:r>
                        <a:rPr lang="ja-JP" altLang="en-US" sz="1400">
                          <a:solidFill>
                            <a:srgbClr val="333333"/>
                          </a:solidFill>
                          <a:latin typeface="+mj-ea"/>
                          <a:ea typeface="+mj-ea"/>
                          <a:cs typeface="Segoe UI"/>
                        </a:rPr>
                        <a:t>内容を確認しながら慎重に進めたいとき。クライアント共有資料等を触る際</a:t>
                      </a:r>
                    </a:p>
                  </a:txBody>
                  <a:tcPr>
                    <a:lnL w="9525">
                      <a:solidFill>
                        <a:srgbClr val="C8BEAA"/>
                      </a:solidFill>
                    </a:lnL>
                    <a:lnR w="9525">
                      <a:solidFill>
                        <a:srgbClr val="C8BEAA"/>
                      </a:solidFill>
                    </a:lnR>
                    <a:lnT w="9525">
                      <a:solidFill>
                        <a:srgbClr val="C8BEAA"/>
                      </a:solidFill>
                    </a:lnT>
                    <a:lnB w="9525">
                      <a:solidFill>
                        <a:srgbClr val="C8BEAA"/>
                      </a:solidFill>
                    </a:lnB>
                    <a:noFill/>
                  </a:tcPr>
                </a:tc>
                <a:extLst>
                  <a:ext uri="{0D108BD9-81ED-4DB2-BD59-A6C34878D82A}">
                    <a16:rowId xmlns:a16="http://schemas.microsoft.com/office/drawing/2014/main" val="10001"/>
                  </a:ext>
                </a:extLst>
              </a:tr>
              <a:tr h="724499">
                <a:tc>
                  <a:txBody>
                    <a:bodyPr/>
                    <a:lstStyle/>
                    <a:p>
                      <a:pPr algn="l"/>
                      <a:r>
                        <a:rPr lang="ja-JP" altLang="en-US" sz="1400" b="1">
                          <a:solidFill>
                            <a:srgbClr val="7D6E5A"/>
                          </a:solidFill>
                          <a:latin typeface="+mj-ea"/>
                          <a:ea typeface="+mj-ea"/>
                          <a:cs typeface="Segoe UI"/>
                        </a:rPr>
                        <a:t>編集を承認</a:t>
                      </a:r>
                    </a:p>
                  </a:txBody>
                  <a:tcPr>
                    <a:lnL w="9525">
                      <a:solidFill>
                        <a:srgbClr val="C8BEAA"/>
                      </a:solidFill>
                    </a:lnL>
                    <a:lnR w="9525">
                      <a:solidFill>
                        <a:srgbClr val="C8BEAA"/>
                      </a:solidFill>
                    </a:lnR>
                    <a:lnT w="9525">
                      <a:solidFill>
                        <a:srgbClr val="C8BEAA"/>
                      </a:solidFill>
                    </a:lnT>
                    <a:lnB w="9525">
                      <a:solidFill>
                        <a:srgbClr val="C8BEAA"/>
                      </a:solidFill>
                    </a:lnB>
                    <a:solidFill>
                      <a:srgbClr val="C8BEAA">
                        <a:alpha val="50000"/>
                      </a:srgbClr>
                    </a:solidFill>
                  </a:tcPr>
                </a:tc>
                <a:tc>
                  <a:txBody>
                    <a:bodyPr/>
                    <a:lstStyle/>
                    <a:p>
                      <a:pPr algn="l"/>
                      <a:r>
                        <a:rPr lang="ja-JP" altLang="en-US" sz="1400">
                          <a:solidFill>
                            <a:srgbClr val="333333"/>
                          </a:solidFill>
                          <a:latin typeface="+mj-ea"/>
                          <a:ea typeface="+mj-ea"/>
                          <a:cs typeface="Segoe UI"/>
                        </a:rPr>
                        <a:t>承認操作なしで変更を自動適用</a:t>
                      </a:r>
                    </a:p>
                  </a:txBody>
                  <a:tcPr>
                    <a:lnL w="9525">
                      <a:solidFill>
                        <a:srgbClr val="C8BEAA"/>
                      </a:solidFill>
                    </a:lnL>
                    <a:lnR w="9525">
                      <a:solidFill>
                        <a:srgbClr val="C8BEAA"/>
                      </a:solidFill>
                    </a:lnR>
                    <a:lnT w="9525">
                      <a:solidFill>
                        <a:srgbClr val="C8BEAA"/>
                      </a:solidFill>
                    </a:lnT>
                    <a:lnB w="9525">
                      <a:solidFill>
                        <a:srgbClr val="C8BEAA"/>
                      </a:solidFill>
                    </a:lnB>
                    <a:noFill/>
                  </a:tcPr>
                </a:tc>
                <a:tc>
                  <a:txBody>
                    <a:bodyPr/>
                    <a:lstStyle/>
                    <a:p>
                      <a:pPr algn="l"/>
                      <a:r>
                        <a:rPr lang="ja-JP" altLang="en-US" sz="1400">
                          <a:solidFill>
                            <a:srgbClr val="333333"/>
                          </a:solidFill>
                          <a:latin typeface="+mj-ea"/>
                          <a:ea typeface="+mj-ea"/>
                          <a:cs typeface="Segoe UI"/>
                        </a:rPr>
                        <a:t>単純・定型の作業を素早く進めたいとき</a:t>
                      </a:r>
                    </a:p>
                  </a:txBody>
                  <a:tcPr>
                    <a:lnL w="9525">
                      <a:solidFill>
                        <a:srgbClr val="C8BEAA"/>
                      </a:solidFill>
                    </a:lnL>
                    <a:lnR w="9525">
                      <a:solidFill>
                        <a:srgbClr val="C8BEAA"/>
                      </a:solidFill>
                    </a:lnR>
                    <a:lnT w="9525">
                      <a:solidFill>
                        <a:srgbClr val="C8BEAA"/>
                      </a:solidFill>
                    </a:lnT>
                    <a:lnB w="9525">
                      <a:solidFill>
                        <a:srgbClr val="C8BEAA"/>
                      </a:solidFill>
                    </a:lnB>
                    <a:noFill/>
                  </a:tcPr>
                </a:tc>
                <a:extLst>
                  <a:ext uri="{0D108BD9-81ED-4DB2-BD59-A6C34878D82A}">
                    <a16:rowId xmlns:a16="http://schemas.microsoft.com/office/drawing/2014/main" val="10002"/>
                  </a:ext>
                </a:extLst>
              </a:tr>
              <a:tr h="724499">
                <a:tc>
                  <a:txBody>
                    <a:bodyPr/>
                    <a:lstStyle/>
                    <a:p>
                      <a:pPr algn="l"/>
                      <a:r>
                        <a:rPr lang="ja-JP" altLang="en-US" sz="1400" b="1">
                          <a:solidFill>
                            <a:srgbClr val="7D6E5A"/>
                          </a:solidFill>
                          <a:latin typeface="+mj-ea"/>
                          <a:ea typeface="+mj-ea"/>
                          <a:cs typeface="Segoe UI"/>
                        </a:rPr>
                        <a:t>プランモード</a:t>
                      </a:r>
                    </a:p>
                  </a:txBody>
                  <a:tcPr>
                    <a:lnL w="9525">
                      <a:solidFill>
                        <a:srgbClr val="C8BEAA"/>
                      </a:solidFill>
                    </a:lnL>
                    <a:lnR w="9525">
                      <a:solidFill>
                        <a:srgbClr val="C8BEAA"/>
                      </a:solidFill>
                    </a:lnR>
                    <a:lnT w="9525">
                      <a:solidFill>
                        <a:srgbClr val="C8BEAA"/>
                      </a:solidFill>
                    </a:lnT>
                    <a:lnB w="9525">
                      <a:solidFill>
                        <a:srgbClr val="C8BEAA"/>
                      </a:solidFill>
                    </a:lnB>
                    <a:solidFill>
                      <a:srgbClr val="C8BEAA">
                        <a:alpha val="50000"/>
                      </a:srgbClr>
                    </a:solidFill>
                  </a:tcPr>
                </a:tc>
                <a:tc>
                  <a:txBody>
                    <a:bodyPr/>
                    <a:lstStyle/>
                    <a:p>
                      <a:pPr algn="l"/>
                      <a:r>
                        <a:rPr lang="ja-JP" altLang="en-US" sz="1400">
                          <a:solidFill>
                            <a:srgbClr val="333333"/>
                          </a:solidFill>
                          <a:latin typeface="+mj-ea"/>
                          <a:ea typeface="+mj-ea"/>
                          <a:cs typeface="Segoe UI"/>
                        </a:rPr>
                        <a:t>編集不可（ファイルの読み取りのみ）</a:t>
                      </a:r>
                    </a:p>
                  </a:txBody>
                  <a:tcPr>
                    <a:lnL w="9525">
                      <a:solidFill>
                        <a:srgbClr val="C8BEAA"/>
                      </a:solidFill>
                    </a:lnL>
                    <a:lnR w="9525">
                      <a:solidFill>
                        <a:srgbClr val="C8BEAA"/>
                      </a:solidFill>
                    </a:lnR>
                    <a:lnT w="9525">
                      <a:solidFill>
                        <a:srgbClr val="C8BEAA"/>
                      </a:solidFill>
                    </a:lnT>
                    <a:lnB w="9525">
                      <a:solidFill>
                        <a:srgbClr val="C8BEAA"/>
                      </a:solidFill>
                    </a:lnB>
                    <a:noFill/>
                  </a:tcPr>
                </a:tc>
                <a:tc>
                  <a:txBody>
                    <a:bodyPr/>
                    <a:lstStyle/>
                    <a:p>
                      <a:pPr algn="l"/>
                      <a:r>
                        <a:rPr lang="ja-JP" altLang="en-US" sz="1400">
                          <a:solidFill>
                            <a:srgbClr val="333333"/>
                          </a:solidFill>
                          <a:latin typeface="+mj-ea"/>
                          <a:ea typeface="+mj-ea"/>
                          <a:cs typeface="Segoe UI"/>
                        </a:rPr>
                        <a:t>複雑な変更の前に手順と影響範囲を確認したいとき</a:t>
                      </a:r>
                    </a:p>
                  </a:txBody>
                  <a:tcPr>
                    <a:lnL w="9525">
                      <a:solidFill>
                        <a:srgbClr val="C8BEAA"/>
                      </a:solidFill>
                    </a:lnL>
                    <a:lnR w="9525">
                      <a:solidFill>
                        <a:srgbClr val="C8BEAA"/>
                      </a:solidFill>
                    </a:lnR>
                    <a:lnT w="9525">
                      <a:solidFill>
                        <a:srgbClr val="C8BEAA"/>
                      </a:solidFill>
                    </a:lnT>
                    <a:lnB w="9525">
                      <a:solidFill>
                        <a:srgbClr val="C8BEAA"/>
                      </a:solidFill>
                    </a:lnB>
                    <a:noFill/>
                  </a:tcPr>
                </a:tc>
                <a:extLst>
                  <a:ext uri="{0D108BD9-81ED-4DB2-BD59-A6C34878D82A}">
                    <a16:rowId xmlns:a16="http://schemas.microsoft.com/office/drawing/2014/main" val="10003"/>
                  </a:ext>
                </a:extLst>
              </a:tr>
            </a:tbl>
          </a:graphicData>
        </a:graphic>
      </p:graphicFrame>
      <p:pic>
        <p:nvPicPr>
          <p:cNvPr id="16" name="図 15">
            <a:extLst>
              <a:ext uri="{FF2B5EF4-FFF2-40B4-BE49-F238E27FC236}">
                <a16:creationId xmlns:a16="http://schemas.microsoft.com/office/drawing/2014/main" id="{AEC1699F-893A-E806-F713-9792A2B7D57A}"/>
              </a:ext>
            </a:extLst>
          </p:cNvPr>
          <p:cNvPicPr>
            <a:picLocks noChangeAspect="1"/>
          </p:cNvPicPr>
          <p:nvPr/>
        </p:nvPicPr>
        <p:blipFill>
          <a:blip r:embed="rId2"/>
          <a:stretch>
            <a:fillRect/>
          </a:stretch>
        </p:blipFill>
        <p:spPr>
          <a:xfrm>
            <a:off x="7041017" y="2359805"/>
            <a:ext cx="3972856" cy="2573594"/>
          </a:xfrm>
          <a:prstGeom prst="rect">
            <a:avLst/>
          </a:prstGeom>
          <a:ln>
            <a:solidFill>
              <a:schemeClr val="tx1"/>
            </a:solidFill>
          </a:ln>
        </p:spPr>
      </p:pic>
      <p:sp>
        <p:nvSpPr>
          <p:cNvPr id="17" name="正方形/長方形 16">
            <a:extLst>
              <a:ext uri="{FF2B5EF4-FFF2-40B4-BE49-F238E27FC236}">
                <a16:creationId xmlns:a16="http://schemas.microsoft.com/office/drawing/2014/main" id="{7ED18D32-9210-08D0-0755-49F32A99CEA3}"/>
              </a:ext>
            </a:extLst>
          </p:cNvPr>
          <p:cNvSpPr/>
          <p:nvPr/>
        </p:nvSpPr>
        <p:spPr>
          <a:xfrm>
            <a:off x="7917866" y="4798156"/>
            <a:ext cx="384705" cy="135243"/>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pic>
        <p:nvPicPr>
          <p:cNvPr id="18" name="図 17">
            <a:extLst>
              <a:ext uri="{FF2B5EF4-FFF2-40B4-BE49-F238E27FC236}">
                <a16:creationId xmlns:a16="http://schemas.microsoft.com/office/drawing/2014/main" id="{9709AEB7-85D8-497F-5642-0213D8FE292E}"/>
              </a:ext>
            </a:extLst>
          </p:cNvPr>
          <p:cNvPicPr>
            <a:picLocks noChangeAspect="1"/>
          </p:cNvPicPr>
          <p:nvPr/>
        </p:nvPicPr>
        <p:blipFill>
          <a:blip r:embed="rId3"/>
          <a:stretch>
            <a:fillRect/>
          </a:stretch>
        </p:blipFill>
        <p:spPr>
          <a:xfrm>
            <a:off x="9100801" y="4336613"/>
            <a:ext cx="1859909" cy="1733955"/>
          </a:xfrm>
          <a:prstGeom prst="rect">
            <a:avLst/>
          </a:prstGeom>
          <a:ln>
            <a:solidFill>
              <a:schemeClr val="tx1"/>
            </a:solidFill>
          </a:ln>
        </p:spPr>
      </p:pic>
      <p:cxnSp>
        <p:nvCxnSpPr>
          <p:cNvPr id="19" name="直線コネクタ 18">
            <a:extLst>
              <a:ext uri="{FF2B5EF4-FFF2-40B4-BE49-F238E27FC236}">
                <a16:creationId xmlns:a16="http://schemas.microsoft.com/office/drawing/2014/main" id="{E89E8BD8-9C83-1FAE-48EF-9F656031A611}"/>
              </a:ext>
            </a:extLst>
          </p:cNvPr>
          <p:cNvCxnSpPr>
            <a:cxnSpLocks/>
            <a:stCxn id="18" idx="1"/>
            <a:endCxn id="17" idx="3"/>
          </p:cNvCxnSpPr>
          <p:nvPr/>
        </p:nvCxnSpPr>
        <p:spPr>
          <a:xfrm flipH="1" flipV="1">
            <a:off x="8302571" y="4865778"/>
            <a:ext cx="798230" cy="33781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t4">
            <a:extLst>
              <a:ext uri="{FF2B5EF4-FFF2-40B4-BE49-F238E27FC236}">
                <a16:creationId xmlns:a16="http://schemas.microsoft.com/office/drawing/2014/main" id="{4BE43055-0F22-9938-EE3A-7AC2D4F553AA}"/>
              </a:ext>
            </a:extLst>
          </p:cNvPr>
          <p:cNvSpPr txBox="1"/>
          <p:nvPr/>
        </p:nvSpPr>
        <p:spPr>
          <a:xfrm>
            <a:off x="533400" y="1926736"/>
            <a:ext cx="5573985" cy="206648"/>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400" b="1">
                <a:solidFill>
                  <a:srgbClr val="333333"/>
                </a:solidFill>
                <a:latin typeface="Segoe UI"/>
                <a:ea typeface="游ゴシック"/>
                <a:cs typeface="Segoe UI"/>
              </a:rPr>
              <a:t>３つのモードの比較</a:t>
            </a:r>
          </a:p>
        </p:txBody>
      </p:sp>
      <p:sp>
        <p:nvSpPr>
          <p:cNvPr id="28" name="t6">
            <a:extLst>
              <a:ext uri="{FF2B5EF4-FFF2-40B4-BE49-F238E27FC236}">
                <a16:creationId xmlns:a16="http://schemas.microsoft.com/office/drawing/2014/main" id="{D2F1B358-C9C1-7727-8A73-86D8CD53092F}"/>
              </a:ext>
            </a:extLst>
          </p:cNvPr>
          <p:cNvSpPr txBox="1"/>
          <p:nvPr/>
        </p:nvSpPr>
        <p:spPr>
          <a:xfrm>
            <a:off x="6988115" y="1926736"/>
            <a:ext cx="4560615" cy="236190"/>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400" b="1">
                <a:solidFill>
                  <a:srgbClr val="333333"/>
                </a:solidFill>
                <a:latin typeface="Consolas"/>
                <a:ea typeface="游ゴシック"/>
                <a:cs typeface="Consolas"/>
              </a:rPr>
              <a:t>モードの切り替え方</a:t>
            </a:r>
          </a:p>
        </p:txBody>
      </p:sp>
      <p:sp>
        <p:nvSpPr>
          <p:cNvPr id="6" name="Rounded Rectangle 8">
            <a:extLst>
              <a:ext uri="{FF2B5EF4-FFF2-40B4-BE49-F238E27FC236}">
                <a16:creationId xmlns:a16="http://schemas.microsoft.com/office/drawing/2014/main" id="{E75D46D6-82B3-2E0D-FC55-2D279B5B309A}"/>
              </a:ext>
            </a:extLst>
          </p:cNvPr>
          <p:cNvSpPr/>
          <p:nvPr/>
        </p:nvSpPr>
        <p:spPr>
          <a:xfrm>
            <a:off x="616688" y="5308600"/>
            <a:ext cx="8130287" cy="1104900"/>
          </a:xfrm>
          <a:prstGeom prst="roundRect">
            <a:avLst>
              <a:gd name="adj" fmla="val 7173"/>
            </a:avLst>
          </a:prstGeom>
          <a:solidFill>
            <a:schemeClr val="accent1">
              <a:lumMod val="10000"/>
              <a:lumOff val="90000"/>
            </a:schemeClr>
          </a:solid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square" lIns="128016" tIns="64008" rIns="109728" rtlCol="0" anchor="t"/>
          <a:lstStyle/>
          <a:p>
            <a:pPr algn="l"/>
            <a:r>
              <a:rPr lang="ja-JP" altLang="en-US" sz="1400" b="1">
                <a:solidFill>
                  <a:schemeClr val="tx1"/>
                </a:solidFill>
                <a:latin typeface="+mj-ea"/>
                <a:ea typeface="+mj-ea"/>
              </a:rPr>
              <a:t>注意</a:t>
            </a:r>
          </a:p>
          <a:p>
            <a:pPr marL="285750" indent="-285750" algn="l">
              <a:spcBef>
                <a:spcPts val="300"/>
              </a:spcBef>
              <a:buFont typeface="Arial" panose="020B0604020202020204" pitchFamily="34" charset="0"/>
              <a:buChar char="•"/>
            </a:pPr>
            <a:r>
              <a:rPr lang="ja-JP" altLang="en-US" sz="1400">
                <a:solidFill>
                  <a:schemeClr val="tx1"/>
                </a:solidFill>
                <a:latin typeface="+mj-ea"/>
                <a:ea typeface="+mj-ea"/>
              </a:rPr>
              <a:t>デフォルトでは</a:t>
            </a:r>
            <a:r>
              <a:rPr lang="en-US" altLang="ja-JP" sz="1400">
                <a:solidFill>
                  <a:schemeClr val="tx1"/>
                </a:solidFill>
                <a:latin typeface="+mj-ea"/>
                <a:ea typeface="+mj-ea"/>
              </a:rPr>
              <a:t>”</a:t>
            </a:r>
            <a:r>
              <a:rPr lang="ja-JP" altLang="en-US" sz="1400">
                <a:solidFill>
                  <a:schemeClr val="tx1"/>
                </a:solidFill>
                <a:latin typeface="+mj-ea"/>
                <a:ea typeface="+mj-ea"/>
              </a:rPr>
              <a:t>プランモード</a:t>
            </a:r>
            <a:r>
              <a:rPr lang="en-US" altLang="ja-JP" sz="1400">
                <a:solidFill>
                  <a:schemeClr val="tx1"/>
                </a:solidFill>
                <a:latin typeface="+mj-ea"/>
                <a:ea typeface="+mj-ea"/>
              </a:rPr>
              <a:t>”</a:t>
            </a:r>
            <a:r>
              <a:rPr lang="ja-JP" altLang="en-US" sz="1400">
                <a:solidFill>
                  <a:schemeClr val="tx1"/>
                </a:solidFill>
                <a:latin typeface="+mj-ea"/>
                <a:ea typeface="+mj-ea"/>
              </a:rPr>
              <a:t>が選択される</a:t>
            </a:r>
            <a:endParaRPr lang="en-US" altLang="ja-JP" sz="1400">
              <a:solidFill>
                <a:schemeClr val="tx1"/>
              </a:solidFill>
              <a:latin typeface="+mj-ea"/>
              <a:ea typeface="+mj-ea"/>
            </a:endParaRPr>
          </a:p>
          <a:p>
            <a:pPr marL="285750" indent="-285750" algn="l">
              <a:spcBef>
                <a:spcPts val="300"/>
              </a:spcBef>
              <a:buFont typeface="Arial" panose="020B0604020202020204" pitchFamily="34" charset="0"/>
              <a:buChar char="•"/>
            </a:pPr>
            <a:r>
              <a:rPr lang="ja-JP" altLang="en-US" sz="1400">
                <a:solidFill>
                  <a:schemeClr val="tx1"/>
                </a:solidFill>
                <a:latin typeface="+mj-ea"/>
                <a:ea typeface="+mj-ea"/>
              </a:rPr>
              <a:t>プランモードでは編集不可のため作業を実施することができない。何か作業を実施する際は“編集を承認”にモードを変更する</a:t>
            </a:r>
            <a:endParaRPr lang="en-US" altLang="ja-JP" sz="1400">
              <a:solidFill>
                <a:schemeClr val="tx1"/>
              </a:solidFill>
              <a:latin typeface="+mj-ea"/>
              <a:ea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641E0-C8D5-E8B5-B975-4AB288773BEA}"/>
            </a:ext>
          </a:extLst>
        </p:cNvPr>
        <p:cNvGrpSpPr/>
        <p:nvPr/>
      </p:nvGrpSpPr>
      <p:grpSpPr>
        <a:xfrm>
          <a:off x="0" y="0"/>
          <a:ext cx="0" cy="0"/>
          <a:chOff x="0" y="0"/>
          <a:chExt cx="0" cy="0"/>
        </a:xfrm>
      </p:grpSpPr>
      <p:sp>
        <p:nvSpPr>
          <p:cNvPr id="2" name="t2">
            <a:extLst>
              <a:ext uri="{FF2B5EF4-FFF2-40B4-BE49-F238E27FC236}">
                <a16:creationId xmlns:a16="http://schemas.microsoft.com/office/drawing/2014/main" id="{842509B6-2E61-E0B9-81FD-6ECFCFC7FA3F}"/>
              </a:ext>
            </a:extLst>
          </p:cNvPr>
          <p:cNvSpPr>
            <a:spLocks noGrp="1"/>
          </p:cNvSpPr>
          <p:nvPr>
            <p:ph type="title"/>
          </p:nvPr>
        </p:nvSpPr>
        <p:spPr>
          <a:noFill/>
        </p:spPr>
        <p:txBody>
          <a:bodyPr/>
          <a:lstStyle/>
          <a:p>
            <a:pPr algn="l">
              <a:lnSpc>
                <a:spcPct val="130000"/>
              </a:lnSpc>
              <a:spcBef>
                <a:spcPts val="0"/>
              </a:spcBef>
              <a:spcAft>
                <a:spcPts val="0"/>
              </a:spcAft>
            </a:pPr>
            <a:r>
              <a:rPr lang="ja-JP" altLang="en-US" sz="1200">
                <a:solidFill>
                  <a:srgbClr val="333333"/>
                </a:solidFill>
                <a:latin typeface="+mj-ea"/>
                <a:ea typeface="+mj-ea"/>
                <a:cs typeface="游ゴシック"/>
              </a:rPr>
              <a:t>基本操作</a:t>
            </a:r>
            <a:br>
              <a:rPr lang="en-US" altLang="ja-JP" sz="2400">
                <a:solidFill>
                  <a:srgbClr val="333333"/>
                </a:solidFill>
                <a:latin typeface="+mj-ea"/>
                <a:ea typeface="+mj-ea"/>
                <a:cs typeface="游ゴシック"/>
              </a:rPr>
            </a:br>
            <a:r>
              <a:rPr lang="en-US" altLang="ja-JP" sz="2000">
                <a:solidFill>
                  <a:srgbClr val="333333"/>
                </a:solidFill>
                <a:latin typeface="+mj-ea"/>
                <a:ea typeface="+mj-ea"/>
                <a:cs typeface="游ゴシック"/>
              </a:rPr>
              <a:t>skill </a:t>
            </a:r>
            <a:r>
              <a:rPr lang="ja-JP" altLang="en-US" sz="2000">
                <a:solidFill>
                  <a:srgbClr val="333333"/>
                </a:solidFill>
                <a:latin typeface="+mj-ea"/>
                <a:ea typeface="+mj-ea"/>
                <a:cs typeface="游ゴシック"/>
              </a:rPr>
              <a:t>を登録する（方法</a:t>
            </a:r>
            <a:r>
              <a:rPr lang="en-US" altLang="ja-JP" sz="2000">
                <a:solidFill>
                  <a:srgbClr val="333333"/>
                </a:solidFill>
                <a:latin typeface="+mj-ea"/>
                <a:ea typeface="+mj-ea"/>
                <a:cs typeface="游ゴシック"/>
              </a:rPr>
              <a:t>1</a:t>
            </a:r>
            <a:r>
              <a:rPr lang="ja-JP" altLang="en-US" sz="2000">
                <a:solidFill>
                  <a:srgbClr val="333333"/>
                </a:solidFill>
                <a:latin typeface="+mj-ea"/>
                <a:ea typeface="+mj-ea"/>
                <a:cs typeface="游ゴシック"/>
              </a:rPr>
              <a:t> </a:t>
            </a:r>
            <a:r>
              <a:rPr lang="en-US" altLang="ja-JP" sz="2000">
                <a:solidFill>
                  <a:srgbClr val="333333"/>
                </a:solidFill>
                <a:latin typeface="+mj-ea"/>
                <a:ea typeface="+mj-ea"/>
                <a:cs typeface="游ゴシック"/>
              </a:rPr>
              <a:t>GUI</a:t>
            </a:r>
            <a:r>
              <a:rPr lang="ja-JP" altLang="en-US" sz="2000">
                <a:solidFill>
                  <a:srgbClr val="333333"/>
                </a:solidFill>
                <a:latin typeface="+mj-ea"/>
                <a:ea typeface="+mj-ea"/>
                <a:cs typeface="游ゴシック"/>
              </a:rPr>
              <a:t>方式）</a:t>
            </a:r>
            <a:endParaRPr lang="ja-JP" altLang="en-US" sz="2400">
              <a:solidFill>
                <a:srgbClr val="333333"/>
              </a:solidFill>
              <a:latin typeface="+mj-ea"/>
              <a:ea typeface="+mj-ea"/>
              <a:cs typeface="游ゴシック"/>
            </a:endParaRPr>
          </a:p>
        </p:txBody>
      </p:sp>
      <p:sp>
        <p:nvSpPr>
          <p:cNvPr id="3" name="t3">
            <a:extLst>
              <a:ext uri="{FF2B5EF4-FFF2-40B4-BE49-F238E27FC236}">
                <a16:creationId xmlns:a16="http://schemas.microsoft.com/office/drawing/2014/main" id="{E2CDB3BD-ACC9-2340-CE60-F56C1782468B}"/>
              </a:ext>
            </a:extLst>
          </p:cNvPr>
          <p:cNvSpPr>
            <a:spLocks noGrp="1"/>
          </p:cNvSpPr>
          <p:nvPr>
            <p:ph idx="1"/>
          </p:nvPr>
        </p:nvSpPr>
        <p:spPr>
          <a:xfrm>
            <a:off x="513900" y="1018626"/>
            <a:ext cx="11360600" cy="543339"/>
          </a:xfrm>
          <a:noFill/>
        </p:spPr>
        <p:txBody>
          <a:bodyPr/>
          <a:lstStyle/>
          <a:p>
            <a:pPr algn="l">
              <a:lnSpc>
                <a:spcPct val="140000"/>
              </a:lnSpc>
              <a:spcBef>
                <a:spcPts val="0"/>
              </a:spcBef>
              <a:spcAft>
                <a:spcPts val="0"/>
              </a:spcAft>
            </a:pPr>
            <a:r>
              <a:rPr lang="en-US" altLang="ja-JP" sz="1800">
                <a:solidFill>
                  <a:srgbClr val="333333"/>
                </a:solidFill>
                <a:latin typeface="+mj-ea"/>
                <a:ea typeface="+mj-ea"/>
                <a:cs typeface="游ゴシック"/>
              </a:rPr>
              <a:t>Claude Code </a:t>
            </a:r>
            <a:r>
              <a:rPr lang="ja-JP" altLang="en-US" sz="1800">
                <a:solidFill>
                  <a:srgbClr val="333333"/>
                </a:solidFill>
                <a:latin typeface="+mj-ea"/>
                <a:ea typeface="+mj-ea"/>
                <a:cs typeface="游ゴシック"/>
              </a:rPr>
              <a:t>デスクトップ</a:t>
            </a:r>
            <a:r>
              <a:rPr lang="ja-JP" altLang="en-US">
                <a:solidFill>
                  <a:srgbClr val="333333"/>
                </a:solidFill>
                <a:latin typeface="+mj-ea"/>
                <a:ea typeface="+mj-ea"/>
                <a:cs typeface="游ゴシック"/>
              </a:rPr>
              <a:t>アプリより</a:t>
            </a:r>
            <a:r>
              <a:rPr lang="en-US" altLang="ja-JP">
                <a:solidFill>
                  <a:srgbClr val="333333"/>
                </a:solidFill>
                <a:latin typeface="+mj-ea"/>
                <a:ea typeface="+mj-ea"/>
                <a:cs typeface="游ゴシック"/>
              </a:rPr>
              <a:t>skill </a:t>
            </a:r>
            <a:r>
              <a:rPr lang="ja-JP" altLang="en-US">
                <a:solidFill>
                  <a:srgbClr val="333333"/>
                </a:solidFill>
                <a:latin typeface="+mj-ea"/>
                <a:ea typeface="+mj-ea"/>
                <a:cs typeface="游ゴシック"/>
              </a:rPr>
              <a:t>の登録が可能。</a:t>
            </a:r>
            <a:endParaRPr lang="ja-JP" altLang="en-US" sz="1800">
              <a:solidFill>
                <a:srgbClr val="333333"/>
              </a:solidFill>
              <a:latin typeface="+mj-ea"/>
              <a:ea typeface="+mj-ea"/>
              <a:cs typeface="游ゴシック"/>
            </a:endParaRPr>
          </a:p>
        </p:txBody>
      </p:sp>
      <p:grpSp>
        <p:nvGrpSpPr>
          <p:cNvPr id="7" name="グループ化 6">
            <a:extLst>
              <a:ext uri="{FF2B5EF4-FFF2-40B4-BE49-F238E27FC236}">
                <a16:creationId xmlns:a16="http://schemas.microsoft.com/office/drawing/2014/main" id="{D73528C6-AFCF-3B0C-B4A7-F91D607370AE}"/>
              </a:ext>
            </a:extLst>
          </p:cNvPr>
          <p:cNvGrpSpPr/>
          <p:nvPr/>
        </p:nvGrpSpPr>
        <p:grpSpPr>
          <a:xfrm>
            <a:off x="350052" y="1677921"/>
            <a:ext cx="11491895" cy="357551"/>
            <a:chOff x="425807" y="1394565"/>
            <a:chExt cx="6517271" cy="357551"/>
          </a:xfrm>
        </p:grpSpPr>
        <p:cxnSp>
          <p:nvCxnSpPr>
            <p:cNvPr id="8" name="直線コネクタ 7">
              <a:extLst>
                <a:ext uri="{FF2B5EF4-FFF2-40B4-BE49-F238E27FC236}">
                  <a16:creationId xmlns:a16="http://schemas.microsoft.com/office/drawing/2014/main" id="{96C381A6-B7A3-13ED-F63F-3528EA3D5A10}"/>
                </a:ext>
              </a:extLst>
            </p:cNvPr>
            <p:cNvCxnSpPr>
              <a:cxnSpLocks/>
            </p:cNvCxnSpPr>
            <p:nvPr/>
          </p:nvCxnSpPr>
          <p:spPr bwMode="auto">
            <a:xfrm>
              <a:off x="463078" y="1752116"/>
              <a:ext cx="6480000" cy="0"/>
            </a:xfrm>
            <a:prstGeom prst="line">
              <a:avLst/>
            </a:prstGeom>
            <a:ln w="9525">
              <a:solidFill>
                <a:schemeClr val="tx1">
                  <a:lumMod val="65000"/>
                  <a:lumOff val="35000"/>
                </a:schemeClr>
              </a:solidFill>
              <a:headEnd type="none" w="med" len="med"/>
              <a:tailEnd type="none"/>
            </a:ln>
          </p:spPr>
          <p:style>
            <a:lnRef idx="1">
              <a:schemeClr val="dk1"/>
            </a:lnRef>
            <a:fillRef idx="0">
              <a:schemeClr val="dk1"/>
            </a:fillRef>
            <a:effectRef idx="0">
              <a:schemeClr val="dk1"/>
            </a:effectRef>
            <a:fontRef idx="minor">
              <a:schemeClr val="tx1"/>
            </a:fontRef>
          </p:style>
        </p:cxnSp>
        <p:sp>
          <p:nvSpPr>
            <p:cNvPr id="9" name="テキスト ボックス 8">
              <a:extLst>
                <a:ext uri="{FF2B5EF4-FFF2-40B4-BE49-F238E27FC236}">
                  <a16:creationId xmlns:a16="http://schemas.microsoft.com/office/drawing/2014/main" id="{BEA5B74F-01C2-D165-3612-05F264EA1D1E}"/>
                </a:ext>
              </a:extLst>
            </p:cNvPr>
            <p:cNvSpPr txBox="1"/>
            <p:nvPr/>
          </p:nvSpPr>
          <p:spPr>
            <a:xfrm>
              <a:off x="425807" y="1394565"/>
              <a:ext cx="6480000" cy="323687"/>
            </a:xfrm>
            <a:prstGeom prst="rect">
              <a:avLst/>
            </a:prstGeom>
            <a:noFill/>
          </p:spPr>
          <p:txBody>
            <a:bodyPr wrap="square" rtlCol="0">
              <a:noAutofit/>
            </a:bodyPr>
            <a:lstStyle/>
            <a:p>
              <a:pPr algn="ctr"/>
              <a:r>
                <a:rPr lang="en-US" altLang="ja-JP" sz="1600">
                  <a:solidFill>
                    <a:schemeClr val="tx1">
                      <a:lumMod val="65000"/>
                      <a:lumOff val="35000"/>
                    </a:schemeClr>
                  </a:solidFill>
                  <a:latin typeface="+mj-ea"/>
                  <a:ea typeface="+mj-ea"/>
                  <a:cs typeface="Meiryo UI" panose="020B0604030504040204" pitchFamily="50" charset="-128"/>
                </a:rPr>
                <a:t>Skill</a:t>
              </a:r>
              <a:r>
                <a:rPr lang="ja-JP" altLang="en-US" sz="1600">
                  <a:solidFill>
                    <a:schemeClr val="tx1">
                      <a:lumMod val="65000"/>
                      <a:lumOff val="35000"/>
                    </a:schemeClr>
                  </a:solidFill>
                  <a:latin typeface="+mj-ea"/>
                  <a:ea typeface="+mj-ea"/>
                  <a:cs typeface="Meiryo UI" panose="020B0604030504040204" pitchFamily="50" charset="-128"/>
                </a:rPr>
                <a:t>登録の流れ</a:t>
              </a:r>
              <a:endParaRPr kumimoji="1" lang="ja-JP" altLang="en-US" sz="1600">
                <a:solidFill>
                  <a:schemeClr val="tx1">
                    <a:lumMod val="65000"/>
                    <a:lumOff val="35000"/>
                  </a:schemeClr>
                </a:solidFill>
                <a:latin typeface="+mj-ea"/>
                <a:ea typeface="+mj-ea"/>
                <a:cs typeface="Meiryo UI" panose="020B0604030504040204" pitchFamily="50" charset="-128"/>
              </a:endParaRPr>
            </a:p>
          </p:txBody>
        </p:sp>
      </p:grpSp>
      <p:sp>
        <p:nvSpPr>
          <p:cNvPr id="10" name="矢印: 五方向 9">
            <a:extLst>
              <a:ext uri="{FF2B5EF4-FFF2-40B4-BE49-F238E27FC236}">
                <a16:creationId xmlns:a16="http://schemas.microsoft.com/office/drawing/2014/main" id="{AAD417DA-95FC-DAF9-FCDB-8D87E1735E93}"/>
              </a:ext>
            </a:extLst>
          </p:cNvPr>
          <p:cNvSpPr/>
          <p:nvPr/>
        </p:nvSpPr>
        <p:spPr>
          <a:xfrm>
            <a:off x="350052" y="2206860"/>
            <a:ext cx="2700000" cy="360000"/>
          </a:xfrm>
          <a:prstGeom prst="homePlat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bg1"/>
                </a:solidFill>
                <a:latin typeface="+mj-ea"/>
                <a:ea typeface="+mj-ea"/>
              </a:rPr>
              <a:t>① </a:t>
            </a:r>
            <a:r>
              <a:rPr kumimoji="1" lang="en-US" altLang="ja-JP" sz="1400" b="1">
                <a:solidFill>
                  <a:schemeClr val="bg1"/>
                </a:solidFill>
                <a:latin typeface="+mj-ea"/>
                <a:ea typeface="+mj-ea"/>
              </a:rPr>
              <a:t>skill </a:t>
            </a:r>
            <a:r>
              <a:rPr kumimoji="1" lang="ja-JP" altLang="en-US" sz="1400" b="1">
                <a:solidFill>
                  <a:schemeClr val="bg1"/>
                </a:solidFill>
                <a:latin typeface="+mj-ea"/>
                <a:ea typeface="+mj-ea"/>
              </a:rPr>
              <a:t>をダウンロード</a:t>
            </a:r>
          </a:p>
        </p:txBody>
      </p:sp>
      <p:sp>
        <p:nvSpPr>
          <p:cNvPr id="11" name="矢印: 五方向 10">
            <a:extLst>
              <a:ext uri="{FF2B5EF4-FFF2-40B4-BE49-F238E27FC236}">
                <a16:creationId xmlns:a16="http://schemas.microsoft.com/office/drawing/2014/main" id="{9A237206-479B-24E2-2F50-DEC61D88A2E9}"/>
              </a:ext>
            </a:extLst>
          </p:cNvPr>
          <p:cNvSpPr/>
          <p:nvPr/>
        </p:nvSpPr>
        <p:spPr>
          <a:xfrm>
            <a:off x="3280684" y="2206860"/>
            <a:ext cx="5630632" cy="360000"/>
          </a:xfrm>
          <a:prstGeom prst="homePlat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bg1"/>
                </a:solidFill>
                <a:latin typeface="+mj-ea"/>
                <a:ea typeface="+mj-ea"/>
              </a:rPr>
              <a:t>② </a:t>
            </a:r>
            <a:r>
              <a:rPr kumimoji="1" lang="en-US" altLang="ja-JP" sz="1400" b="1">
                <a:solidFill>
                  <a:schemeClr val="bg1"/>
                </a:solidFill>
                <a:latin typeface="+mj-ea"/>
                <a:ea typeface="+mj-ea"/>
              </a:rPr>
              <a:t>Claude </a:t>
            </a:r>
            <a:r>
              <a:rPr kumimoji="1" lang="ja-JP" altLang="en-US" sz="1400" b="1">
                <a:solidFill>
                  <a:schemeClr val="bg1"/>
                </a:solidFill>
                <a:latin typeface="+mj-ea"/>
                <a:ea typeface="+mj-ea"/>
              </a:rPr>
              <a:t>デスクトップアプリより登録</a:t>
            </a:r>
          </a:p>
        </p:txBody>
      </p:sp>
      <p:sp>
        <p:nvSpPr>
          <p:cNvPr id="13" name="矢印: 五方向 12">
            <a:extLst>
              <a:ext uri="{FF2B5EF4-FFF2-40B4-BE49-F238E27FC236}">
                <a16:creationId xmlns:a16="http://schemas.microsoft.com/office/drawing/2014/main" id="{5CB81AD4-3686-B4E5-4827-B3F34235D585}"/>
              </a:ext>
            </a:extLst>
          </p:cNvPr>
          <p:cNvSpPr/>
          <p:nvPr/>
        </p:nvSpPr>
        <p:spPr>
          <a:xfrm>
            <a:off x="9141947" y="2206860"/>
            <a:ext cx="2700000" cy="360000"/>
          </a:xfrm>
          <a:prstGeom prst="homePlate">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j-ea"/>
                <a:ea typeface="+mj-ea"/>
              </a:rPr>
              <a:t>③</a:t>
            </a:r>
            <a:r>
              <a:rPr kumimoji="1" lang="ja-JP" altLang="en-US" sz="1400" b="1">
                <a:solidFill>
                  <a:schemeClr val="bg1"/>
                </a:solidFill>
                <a:latin typeface="+mj-ea"/>
                <a:ea typeface="+mj-ea"/>
              </a:rPr>
              <a:t> 動作確認</a:t>
            </a:r>
          </a:p>
        </p:txBody>
      </p:sp>
      <p:sp>
        <p:nvSpPr>
          <p:cNvPr id="21" name="テキスト ボックス 20">
            <a:extLst>
              <a:ext uri="{FF2B5EF4-FFF2-40B4-BE49-F238E27FC236}">
                <a16:creationId xmlns:a16="http://schemas.microsoft.com/office/drawing/2014/main" id="{97F9D239-58AE-4A4A-098B-B6E394F2EFCF}"/>
              </a:ext>
            </a:extLst>
          </p:cNvPr>
          <p:cNvSpPr txBox="1"/>
          <p:nvPr/>
        </p:nvSpPr>
        <p:spPr>
          <a:xfrm>
            <a:off x="3334684" y="5100710"/>
            <a:ext cx="5326538" cy="738664"/>
          </a:xfrm>
          <a:prstGeom prst="rect">
            <a:avLst/>
          </a:prstGeom>
          <a:noFill/>
        </p:spPr>
        <p:txBody>
          <a:bodyPr wrap="square" lIns="0" rIns="0" rtlCol="0">
            <a:spAutoFit/>
          </a:bodyPr>
          <a:lstStyle/>
          <a:p>
            <a:r>
              <a:rPr lang="en-US" altLang="ja-JP" sz="1400">
                <a:latin typeface="+mj-ea"/>
                <a:ea typeface="+mj-ea"/>
              </a:rPr>
              <a:t>Claude</a:t>
            </a:r>
            <a:r>
              <a:rPr lang="ja-JP" altLang="en-US" sz="1400">
                <a:latin typeface="+mj-ea"/>
                <a:ea typeface="+mj-ea"/>
              </a:rPr>
              <a:t>デスクトップアプリより“カスタマイズ＞スキル＞スキルアップロード” を選択する。① にてダウンロードしたスキルをアップロードする</a:t>
            </a:r>
            <a:endParaRPr lang="en-US" altLang="ja-JP" sz="1400">
              <a:latin typeface="+mj-ea"/>
              <a:ea typeface="+mj-ea"/>
            </a:endParaRPr>
          </a:p>
        </p:txBody>
      </p:sp>
      <p:sp>
        <p:nvSpPr>
          <p:cNvPr id="23" name="テキスト ボックス 22">
            <a:extLst>
              <a:ext uri="{FF2B5EF4-FFF2-40B4-BE49-F238E27FC236}">
                <a16:creationId xmlns:a16="http://schemas.microsoft.com/office/drawing/2014/main" id="{2262DAF2-2045-A64A-C55C-B597A237E052}"/>
              </a:ext>
            </a:extLst>
          </p:cNvPr>
          <p:cNvSpPr txBox="1"/>
          <p:nvPr/>
        </p:nvSpPr>
        <p:spPr>
          <a:xfrm>
            <a:off x="356577" y="5100710"/>
            <a:ext cx="2592000" cy="523220"/>
          </a:xfrm>
          <a:prstGeom prst="rect">
            <a:avLst/>
          </a:prstGeom>
          <a:noFill/>
        </p:spPr>
        <p:txBody>
          <a:bodyPr wrap="square" lIns="0" rIns="0" rtlCol="0">
            <a:spAutoFit/>
          </a:bodyPr>
          <a:lstStyle/>
          <a:p>
            <a:r>
              <a:rPr lang="en-US" altLang="ja-JP" sz="1400" err="1">
                <a:latin typeface="+mj-ea"/>
                <a:ea typeface="+mj-ea"/>
              </a:rPr>
              <a:t>ABeam</a:t>
            </a:r>
            <a:r>
              <a:rPr lang="en-US" altLang="ja-JP" sz="1400">
                <a:latin typeface="+mj-ea"/>
                <a:ea typeface="+mj-ea"/>
              </a:rPr>
              <a:t> Skills </a:t>
            </a:r>
            <a:r>
              <a:rPr lang="ja-JP" altLang="en-US" sz="1400">
                <a:latin typeface="+mj-ea"/>
                <a:ea typeface="+mj-ea"/>
              </a:rPr>
              <a:t>よりスキルを</a:t>
            </a:r>
            <a:r>
              <a:rPr lang="en-US" altLang="ja-JP" sz="1400">
                <a:latin typeface="+mj-ea"/>
                <a:ea typeface="+mj-ea"/>
              </a:rPr>
              <a:t>zip </a:t>
            </a:r>
            <a:r>
              <a:rPr lang="ja-JP" altLang="en-US" sz="1400">
                <a:latin typeface="+mj-ea"/>
                <a:ea typeface="+mj-ea"/>
              </a:rPr>
              <a:t>ダウンロードする</a:t>
            </a:r>
            <a:endParaRPr kumimoji="1" lang="ja-JP" altLang="en-US" sz="1400">
              <a:latin typeface="+mj-ea"/>
              <a:ea typeface="+mj-ea"/>
            </a:endParaRPr>
          </a:p>
        </p:txBody>
      </p:sp>
      <p:sp>
        <p:nvSpPr>
          <p:cNvPr id="25" name="テキスト ボックス 24">
            <a:extLst>
              <a:ext uri="{FF2B5EF4-FFF2-40B4-BE49-F238E27FC236}">
                <a16:creationId xmlns:a16="http://schemas.microsoft.com/office/drawing/2014/main" id="{04C955F5-3835-8AA6-4E4B-DBF613161E94}"/>
              </a:ext>
            </a:extLst>
          </p:cNvPr>
          <p:cNvSpPr txBox="1"/>
          <p:nvPr/>
        </p:nvSpPr>
        <p:spPr>
          <a:xfrm>
            <a:off x="9195948" y="5100710"/>
            <a:ext cx="2592000" cy="1169551"/>
          </a:xfrm>
          <a:prstGeom prst="rect">
            <a:avLst/>
          </a:prstGeom>
          <a:noFill/>
        </p:spPr>
        <p:txBody>
          <a:bodyPr wrap="square" lIns="0" rIns="0" rtlCol="0">
            <a:spAutoFit/>
          </a:bodyPr>
          <a:lstStyle/>
          <a:p>
            <a:r>
              <a:rPr kumimoji="1" lang="ja-JP" altLang="en-US" sz="1400">
                <a:latin typeface="+mj-ea"/>
                <a:ea typeface="+mj-ea"/>
              </a:rPr>
              <a:t>スキルが呼び出せるかを確認する（詳細</a:t>
            </a:r>
            <a:r>
              <a:rPr kumimoji="1" lang="en-US" altLang="ja-JP" sz="1400">
                <a:latin typeface="+mj-ea"/>
                <a:ea typeface="+mj-ea"/>
              </a:rPr>
              <a:t>6p</a:t>
            </a:r>
            <a:r>
              <a:rPr kumimoji="1" lang="ja-JP" altLang="en-US" sz="1400">
                <a:latin typeface="+mj-ea"/>
                <a:ea typeface="+mj-ea"/>
              </a:rPr>
              <a:t>）。すぐに登録されないことがあるので、呼び出せない場合</a:t>
            </a:r>
            <a:r>
              <a:rPr kumimoji="1" lang="en-US" altLang="ja-JP" sz="1400">
                <a:latin typeface="+mj-ea"/>
                <a:ea typeface="+mj-ea"/>
              </a:rPr>
              <a:t>Claude</a:t>
            </a:r>
            <a:r>
              <a:rPr kumimoji="1" lang="ja-JP" altLang="en-US" sz="1400">
                <a:latin typeface="+mj-ea"/>
                <a:ea typeface="+mj-ea"/>
              </a:rPr>
              <a:t>デスクトップアプリを再起動する</a:t>
            </a:r>
          </a:p>
        </p:txBody>
      </p:sp>
      <p:pic>
        <p:nvPicPr>
          <p:cNvPr id="35" name="図 34">
            <a:extLst>
              <a:ext uri="{FF2B5EF4-FFF2-40B4-BE49-F238E27FC236}">
                <a16:creationId xmlns:a16="http://schemas.microsoft.com/office/drawing/2014/main" id="{5FEDEDB7-E2CF-7A80-954E-0B851871BF17}"/>
              </a:ext>
            </a:extLst>
          </p:cNvPr>
          <p:cNvPicPr>
            <a:picLocks noChangeAspect="1"/>
          </p:cNvPicPr>
          <p:nvPr/>
        </p:nvPicPr>
        <p:blipFill>
          <a:blip r:embed="rId3"/>
          <a:srcRect l="-1" r="49146"/>
          <a:stretch>
            <a:fillRect/>
          </a:stretch>
        </p:blipFill>
        <p:spPr>
          <a:xfrm>
            <a:off x="415772" y="2773012"/>
            <a:ext cx="2473610" cy="2162763"/>
          </a:xfrm>
          <a:prstGeom prst="rect">
            <a:avLst/>
          </a:prstGeom>
          <a:ln>
            <a:solidFill>
              <a:schemeClr val="tx1"/>
            </a:solidFill>
          </a:ln>
        </p:spPr>
      </p:pic>
      <p:sp>
        <p:nvSpPr>
          <p:cNvPr id="36" name="正方形/長方形 35">
            <a:extLst>
              <a:ext uri="{FF2B5EF4-FFF2-40B4-BE49-F238E27FC236}">
                <a16:creationId xmlns:a16="http://schemas.microsoft.com/office/drawing/2014/main" id="{00225835-2380-F1CA-5912-DA23182E1182}"/>
              </a:ext>
            </a:extLst>
          </p:cNvPr>
          <p:cNvSpPr/>
          <p:nvPr/>
        </p:nvSpPr>
        <p:spPr>
          <a:xfrm>
            <a:off x="542862" y="4248151"/>
            <a:ext cx="1752600" cy="287308"/>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821473F7-7758-EB7F-D9AF-25743C68F049}"/>
              </a:ext>
            </a:extLst>
          </p:cNvPr>
          <p:cNvPicPr>
            <a:picLocks noChangeAspect="1"/>
          </p:cNvPicPr>
          <p:nvPr/>
        </p:nvPicPr>
        <p:blipFill>
          <a:blip r:embed="rId4"/>
          <a:srcRect r="42541" b="32260"/>
          <a:stretch>
            <a:fillRect/>
          </a:stretch>
        </p:blipFill>
        <p:spPr>
          <a:xfrm>
            <a:off x="3637551" y="2803582"/>
            <a:ext cx="2592000" cy="1796311"/>
          </a:xfrm>
          <a:prstGeom prst="rect">
            <a:avLst/>
          </a:prstGeom>
          <a:ln>
            <a:solidFill>
              <a:schemeClr val="tx1"/>
            </a:solidFill>
          </a:ln>
        </p:spPr>
      </p:pic>
      <p:sp>
        <p:nvSpPr>
          <p:cNvPr id="16" name="正方形/長方形 15">
            <a:extLst>
              <a:ext uri="{FF2B5EF4-FFF2-40B4-BE49-F238E27FC236}">
                <a16:creationId xmlns:a16="http://schemas.microsoft.com/office/drawing/2014/main" id="{64734D35-3CC1-165A-4706-A68DABA1CF29}"/>
              </a:ext>
            </a:extLst>
          </p:cNvPr>
          <p:cNvSpPr/>
          <p:nvPr/>
        </p:nvSpPr>
        <p:spPr>
          <a:xfrm>
            <a:off x="3694926" y="3218920"/>
            <a:ext cx="492011" cy="11605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pic>
        <p:nvPicPr>
          <p:cNvPr id="4" name="図 3">
            <a:extLst>
              <a:ext uri="{FF2B5EF4-FFF2-40B4-BE49-F238E27FC236}">
                <a16:creationId xmlns:a16="http://schemas.microsoft.com/office/drawing/2014/main" id="{6BF11687-C8B1-713B-2618-23640051004A}"/>
              </a:ext>
              <a:ext uri="{C183D7F6-B498-43B3-948B-1728B52AA6E4}">
                <adec:decorative xmlns:adec="http://schemas.microsoft.com/office/drawing/2017/decorative" val="1"/>
              </a:ext>
            </a:extLst>
          </p:cNvPr>
          <p:cNvPicPr>
            <a:picLocks noChangeAspect="1"/>
          </p:cNvPicPr>
          <p:nvPr/>
        </p:nvPicPr>
        <p:blipFill>
          <a:blip r:embed="rId5"/>
          <a:srcRect l="17122" t="10879" r="16609" b="10346"/>
          <a:stretch>
            <a:fillRect/>
          </a:stretch>
        </p:blipFill>
        <p:spPr>
          <a:xfrm>
            <a:off x="5776873" y="2937946"/>
            <a:ext cx="2884349" cy="2162764"/>
          </a:xfrm>
          <a:prstGeom prst="rect">
            <a:avLst/>
          </a:prstGeom>
          <a:ln>
            <a:solidFill>
              <a:schemeClr val="tx1"/>
            </a:solidFill>
          </a:ln>
        </p:spPr>
      </p:pic>
      <p:cxnSp>
        <p:nvCxnSpPr>
          <p:cNvPr id="17" name="直線コネクタ 16">
            <a:extLst>
              <a:ext uri="{FF2B5EF4-FFF2-40B4-BE49-F238E27FC236}">
                <a16:creationId xmlns:a16="http://schemas.microsoft.com/office/drawing/2014/main" id="{A0E5F4BF-C515-7C08-DEFD-F3CA4D430FD4}"/>
              </a:ext>
            </a:extLst>
          </p:cNvPr>
          <p:cNvCxnSpPr>
            <a:cxnSpLocks/>
            <a:stCxn id="4" idx="1"/>
            <a:endCxn id="16" idx="2"/>
          </p:cNvCxnSpPr>
          <p:nvPr/>
        </p:nvCxnSpPr>
        <p:spPr>
          <a:xfrm flipH="1" flipV="1">
            <a:off x="3940932" y="3334970"/>
            <a:ext cx="1835941" cy="684358"/>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正方形/長方形 21">
            <a:extLst>
              <a:ext uri="{FF2B5EF4-FFF2-40B4-BE49-F238E27FC236}">
                <a16:creationId xmlns:a16="http://schemas.microsoft.com/office/drawing/2014/main" id="{2C38E95C-71E0-57EB-4A8B-B1D694F88240}"/>
              </a:ext>
            </a:extLst>
          </p:cNvPr>
          <p:cNvSpPr/>
          <p:nvPr/>
        </p:nvSpPr>
        <p:spPr>
          <a:xfrm>
            <a:off x="7926581" y="3280129"/>
            <a:ext cx="559489" cy="98267"/>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pic>
        <p:nvPicPr>
          <p:cNvPr id="32" name="図 31">
            <a:extLst>
              <a:ext uri="{FF2B5EF4-FFF2-40B4-BE49-F238E27FC236}">
                <a16:creationId xmlns:a16="http://schemas.microsoft.com/office/drawing/2014/main" id="{6A3AA7FA-3DEC-DBA3-3055-4DD6B5897B6C}"/>
              </a:ext>
            </a:extLst>
          </p:cNvPr>
          <p:cNvPicPr>
            <a:picLocks noChangeAspect="1"/>
          </p:cNvPicPr>
          <p:nvPr/>
        </p:nvPicPr>
        <p:blipFill>
          <a:blip r:embed="rId6"/>
          <a:srcRect t="7287" r="4108"/>
          <a:stretch>
            <a:fillRect/>
          </a:stretch>
        </p:blipFill>
        <p:spPr>
          <a:xfrm>
            <a:off x="9255153" y="2806637"/>
            <a:ext cx="2473588" cy="1273527"/>
          </a:xfrm>
          <a:prstGeom prst="rect">
            <a:avLst/>
          </a:prstGeom>
          <a:ln>
            <a:solidFill>
              <a:schemeClr val="tx1"/>
            </a:solidFill>
          </a:ln>
        </p:spPr>
      </p:pic>
    </p:spTree>
    <p:extLst>
      <p:ext uri="{BB962C8B-B14F-4D97-AF65-F5344CB8AC3E}">
        <p14:creationId xmlns:p14="http://schemas.microsoft.com/office/powerpoint/2010/main" val="135521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1C48B-819B-86A6-8BD5-07B434E68D05}"/>
            </a:ext>
          </a:extLst>
        </p:cNvPr>
        <p:cNvGrpSpPr/>
        <p:nvPr/>
      </p:nvGrpSpPr>
      <p:grpSpPr>
        <a:xfrm>
          <a:off x="0" y="0"/>
          <a:ext cx="0" cy="0"/>
          <a:chOff x="0" y="0"/>
          <a:chExt cx="0" cy="0"/>
        </a:xfrm>
      </p:grpSpPr>
      <p:sp>
        <p:nvSpPr>
          <p:cNvPr id="2" name="t2">
            <a:extLst>
              <a:ext uri="{FF2B5EF4-FFF2-40B4-BE49-F238E27FC236}">
                <a16:creationId xmlns:a16="http://schemas.microsoft.com/office/drawing/2014/main" id="{DF6451C5-4388-6106-06A8-D53F6C51D917}"/>
              </a:ext>
            </a:extLst>
          </p:cNvPr>
          <p:cNvSpPr>
            <a:spLocks noGrp="1"/>
          </p:cNvSpPr>
          <p:nvPr>
            <p:ph type="title"/>
          </p:nvPr>
        </p:nvSpPr>
        <p:spPr>
          <a:noFill/>
        </p:spPr>
        <p:txBody>
          <a:bodyPr/>
          <a:lstStyle/>
          <a:p>
            <a:pPr algn="l">
              <a:lnSpc>
                <a:spcPct val="130000"/>
              </a:lnSpc>
              <a:spcBef>
                <a:spcPts val="0"/>
              </a:spcBef>
              <a:spcAft>
                <a:spcPts val="0"/>
              </a:spcAft>
            </a:pPr>
            <a:r>
              <a:rPr lang="ja-JP" altLang="en-US" sz="1200">
                <a:solidFill>
                  <a:srgbClr val="333333"/>
                </a:solidFill>
                <a:latin typeface="+mj-ea"/>
                <a:ea typeface="+mj-ea"/>
                <a:cs typeface="游ゴシック"/>
              </a:rPr>
              <a:t>基本操作</a:t>
            </a:r>
            <a:br>
              <a:rPr lang="en-US" altLang="ja-JP" sz="2400">
                <a:solidFill>
                  <a:srgbClr val="333333"/>
                </a:solidFill>
                <a:latin typeface="+mj-ea"/>
                <a:ea typeface="+mj-ea"/>
                <a:cs typeface="游ゴシック"/>
              </a:rPr>
            </a:br>
            <a:r>
              <a:rPr lang="en-US" altLang="ja-JP" sz="2000">
                <a:solidFill>
                  <a:srgbClr val="333333"/>
                </a:solidFill>
                <a:latin typeface="+mj-ea"/>
                <a:ea typeface="+mj-ea"/>
                <a:cs typeface="游ゴシック"/>
              </a:rPr>
              <a:t>skill </a:t>
            </a:r>
            <a:r>
              <a:rPr lang="ja-JP" altLang="en-US" sz="2000">
                <a:solidFill>
                  <a:srgbClr val="333333"/>
                </a:solidFill>
                <a:latin typeface="+mj-ea"/>
                <a:ea typeface="+mj-ea"/>
                <a:cs typeface="游ゴシック"/>
              </a:rPr>
              <a:t>を登録する（方法</a:t>
            </a:r>
            <a:r>
              <a:rPr lang="en-US" altLang="ja-JP" sz="2000">
                <a:solidFill>
                  <a:srgbClr val="333333"/>
                </a:solidFill>
                <a:latin typeface="+mj-ea"/>
                <a:ea typeface="+mj-ea"/>
                <a:cs typeface="游ゴシック"/>
              </a:rPr>
              <a:t>2</a:t>
            </a:r>
            <a:r>
              <a:rPr lang="ja-JP" altLang="en-US" sz="2000">
                <a:solidFill>
                  <a:srgbClr val="333333"/>
                </a:solidFill>
                <a:latin typeface="+mj-ea"/>
                <a:ea typeface="+mj-ea"/>
                <a:cs typeface="游ゴシック"/>
              </a:rPr>
              <a:t> フォルダ作成方式）</a:t>
            </a:r>
            <a:endParaRPr lang="ja-JP" altLang="en-US" sz="2400">
              <a:solidFill>
                <a:srgbClr val="333333"/>
              </a:solidFill>
              <a:latin typeface="+mj-ea"/>
              <a:ea typeface="+mj-ea"/>
              <a:cs typeface="游ゴシック"/>
            </a:endParaRPr>
          </a:p>
        </p:txBody>
      </p:sp>
      <p:sp>
        <p:nvSpPr>
          <p:cNvPr id="3" name="t3">
            <a:extLst>
              <a:ext uri="{FF2B5EF4-FFF2-40B4-BE49-F238E27FC236}">
                <a16:creationId xmlns:a16="http://schemas.microsoft.com/office/drawing/2014/main" id="{65428053-6B3D-555C-53F0-9820B57553DF}"/>
              </a:ext>
            </a:extLst>
          </p:cNvPr>
          <p:cNvSpPr>
            <a:spLocks noGrp="1"/>
          </p:cNvSpPr>
          <p:nvPr>
            <p:ph idx="1"/>
          </p:nvPr>
        </p:nvSpPr>
        <p:spPr>
          <a:xfrm>
            <a:off x="513900" y="1018626"/>
            <a:ext cx="11360600" cy="543339"/>
          </a:xfrm>
          <a:noFill/>
        </p:spPr>
        <p:txBody>
          <a:bodyPr lIns="0" tIns="0" rIns="0" bIns="0" anchor="t"/>
          <a:lstStyle/>
          <a:p>
            <a:pPr>
              <a:lnSpc>
                <a:spcPct val="140000"/>
              </a:lnSpc>
              <a:spcBef>
                <a:spcPts val="0"/>
              </a:spcBef>
            </a:pPr>
            <a:r>
              <a:rPr lang="ja-JP" altLang="en-US" sz="1800">
                <a:solidFill>
                  <a:srgbClr val="333333"/>
                </a:solidFill>
                <a:latin typeface="+mj-ea"/>
                <a:ea typeface="+mj-ea"/>
                <a:cs typeface="游ゴシック"/>
              </a:rPr>
              <a:t>作業フォルダ配下の </a:t>
            </a:r>
            <a:r>
              <a:rPr lang="en-US" altLang="ja-JP" sz="1800" b="1">
                <a:solidFill>
                  <a:srgbClr val="333333"/>
                </a:solidFill>
                <a:latin typeface="+mj-ea"/>
                <a:ea typeface="+mj-ea"/>
                <a:cs typeface="游ゴシック"/>
              </a:rPr>
              <a:t>.</a:t>
            </a:r>
            <a:r>
              <a:rPr lang="en-US" altLang="ja-JP" sz="1800" b="1" err="1">
                <a:solidFill>
                  <a:srgbClr val="333333"/>
                </a:solidFill>
                <a:latin typeface="+mj-ea"/>
                <a:ea typeface="+mj-ea"/>
                <a:cs typeface="游ゴシック"/>
              </a:rPr>
              <a:t>claude</a:t>
            </a:r>
            <a:r>
              <a:rPr lang="en-US" altLang="ja-JP" sz="1800" b="1">
                <a:solidFill>
                  <a:srgbClr val="333333"/>
                </a:solidFill>
                <a:latin typeface="+mj-ea"/>
                <a:ea typeface="+mj-ea"/>
                <a:cs typeface="游ゴシック"/>
              </a:rPr>
              <a:t>/skills </a:t>
            </a:r>
            <a:r>
              <a:rPr lang="ja-JP" altLang="en-US" sz="1800">
                <a:solidFill>
                  <a:srgbClr val="333333"/>
                </a:solidFill>
                <a:latin typeface="+mj-ea"/>
                <a:ea typeface="+mj-ea"/>
                <a:cs typeface="游ゴシック"/>
              </a:rPr>
              <a:t>フォルダに</a:t>
            </a:r>
            <a:r>
              <a:rPr lang="ja-JP" altLang="en-US">
                <a:solidFill>
                  <a:srgbClr val="333333"/>
                </a:solidFill>
                <a:latin typeface="+mj-ea"/>
                <a:ea typeface="+mj-ea"/>
                <a:cs typeface="游ゴシック"/>
              </a:rPr>
              <a:t>skill を</a:t>
            </a:r>
            <a:r>
              <a:rPr lang="ja-JP" altLang="en-US" sz="1800">
                <a:solidFill>
                  <a:srgbClr val="333333"/>
                </a:solidFill>
                <a:latin typeface="+mj-ea"/>
                <a:ea typeface="+mj-ea"/>
                <a:cs typeface="游ゴシック"/>
              </a:rPr>
              <a:t>配置することで</a:t>
            </a:r>
            <a:r>
              <a:rPr lang="ja-JP" altLang="en-US">
                <a:solidFill>
                  <a:srgbClr val="333333"/>
                </a:solidFill>
                <a:latin typeface="+mj-ea"/>
                <a:ea typeface="+mj-ea"/>
                <a:cs typeface="游ゴシック"/>
              </a:rPr>
              <a:t>利用可能になる。</a:t>
            </a:r>
            <a:endParaRPr lang="ja-JP" altLang="en-US" sz="1800">
              <a:solidFill>
                <a:srgbClr val="333333"/>
              </a:solidFill>
              <a:latin typeface="+mj-ea"/>
              <a:ea typeface="+mj-ea"/>
              <a:cs typeface="游ゴシック"/>
            </a:endParaRPr>
          </a:p>
        </p:txBody>
      </p:sp>
      <p:grpSp>
        <p:nvGrpSpPr>
          <p:cNvPr id="7" name="グループ化 6">
            <a:extLst>
              <a:ext uri="{FF2B5EF4-FFF2-40B4-BE49-F238E27FC236}">
                <a16:creationId xmlns:a16="http://schemas.microsoft.com/office/drawing/2014/main" id="{6EF7373E-2627-3BB1-397C-46E04029A0DE}"/>
              </a:ext>
            </a:extLst>
          </p:cNvPr>
          <p:cNvGrpSpPr/>
          <p:nvPr/>
        </p:nvGrpSpPr>
        <p:grpSpPr>
          <a:xfrm>
            <a:off x="350052" y="1677921"/>
            <a:ext cx="11491895" cy="357551"/>
            <a:chOff x="425807" y="1394565"/>
            <a:chExt cx="6517271" cy="357551"/>
          </a:xfrm>
        </p:grpSpPr>
        <p:cxnSp>
          <p:nvCxnSpPr>
            <p:cNvPr id="8" name="直線コネクタ 7">
              <a:extLst>
                <a:ext uri="{FF2B5EF4-FFF2-40B4-BE49-F238E27FC236}">
                  <a16:creationId xmlns:a16="http://schemas.microsoft.com/office/drawing/2014/main" id="{E420F467-BA9C-2B06-08FE-70806109DBBA}"/>
                </a:ext>
              </a:extLst>
            </p:cNvPr>
            <p:cNvCxnSpPr>
              <a:cxnSpLocks/>
            </p:cNvCxnSpPr>
            <p:nvPr/>
          </p:nvCxnSpPr>
          <p:spPr bwMode="auto">
            <a:xfrm>
              <a:off x="463078" y="1752116"/>
              <a:ext cx="6480000" cy="0"/>
            </a:xfrm>
            <a:prstGeom prst="line">
              <a:avLst/>
            </a:prstGeom>
            <a:ln w="9525">
              <a:solidFill>
                <a:schemeClr val="tx1">
                  <a:lumMod val="65000"/>
                  <a:lumOff val="35000"/>
                </a:schemeClr>
              </a:solidFill>
              <a:headEnd type="none" w="med" len="med"/>
              <a:tailEnd type="none"/>
            </a:ln>
          </p:spPr>
          <p:style>
            <a:lnRef idx="1">
              <a:schemeClr val="dk1"/>
            </a:lnRef>
            <a:fillRef idx="0">
              <a:schemeClr val="dk1"/>
            </a:fillRef>
            <a:effectRef idx="0">
              <a:schemeClr val="dk1"/>
            </a:effectRef>
            <a:fontRef idx="minor">
              <a:schemeClr val="tx1"/>
            </a:fontRef>
          </p:style>
        </p:cxnSp>
        <p:sp>
          <p:nvSpPr>
            <p:cNvPr id="9" name="テキスト ボックス 8">
              <a:extLst>
                <a:ext uri="{FF2B5EF4-FFF2-40B4-BE49-F238E27FC236}">
                  <a16:creationId xmlns:a16="http://schemas.microsoft.com/office/drawing/2014/main" id="{D2882C35-A6E8-7B40-DDE0-A117E8515E3A}"/>
                </a:ext>
              </a:extLst>
            </p:cNvPr>
            <p:cNvSpPr txBox="1"/>
            <p:nvPr/>
          </p:nvSpPr>
          <p:spPr>
            <a:xfrm>
              <a:off x="425807" y="1394565"/>
              <a:ext cx="6480000" cy="323687"/>
            </a:xfrm>
            <a:prstGeom prst="rect">
              <a:avLst/>
            </a:prstGeom>
            <a:noFill/>
          </p:spPr>
          <p:txBody>
            <a:bodyPr wrap="square" rtlCol="0">
              <a:noAutofit/>
            </a:bodyPr>
            <a:lstStyle/>
            <a:p>
              <a:pPr algn="ctr"/>
              <a:r>
                <a:rPr lang="en-US" altLang="ja-JP" sz="1600">
                  <a:solidFill>
                    <a:schemeClr val="tx1">
                      <a:lumMod val="65000"/>
                      <a:lumOff val="35000"/>
                    </a:schemeClr>
                  </a:solidFill>
                  <a:latin typeface="+mj-ea"/>
                  <a:ea typeface="+mj-ea"/>
                  <a:cs typeface="Meiryo UI" panose="020B0604030504040204" pitchFamily="50" charset="-128"/>
                </a:rPr>
                <a:t>Skill</a:t>
              </a:r>
              <a:r>
                <a:rPr lang="ja-JP" altLang="en-US" sz="1600">
                  <a:solidFill>
                    <a:schemeClr val="tx1">
                      <a:lumMod val="65000"/>
                      <a:lumOff val="35000"/>
                    </a:schemeClr>
                  </a:solidFill>
                  <a:latin typeface="+mj-ea"/>
                  <a:ea typeface="+mj-ea"/>
                  <a:cs typeface="Meiryo UI" panose="020B0604030504040204" pitchFamily="50" charset="-128"/>
                </a:rPr>
                <a:t>登録の流れ</a:t>
              </a:r>
              <a:endParaRPr kumimoji="1" lang="ja-JP" altLang="en-US" sz="1600">
                <a:solidFill>
                  <a:schemeClr val="tx1">
                    <a:lumMod val="65000"/>
                    <a:lumOff val="35000"/>
                  </a:schemeClr>
                </a:solidFill>
                <a:latin typeface="+mj-ea"/>
                <a:ea typeface="+mj-ea"/>
                <a:cs typeface="Meiryo UI" panose="020B0604030504040204" pitchFamily="50" charset="-128"/>
              </a:endParaRPr>
            </a:p>
          </p:txBody>
        </p:sp>
      </p:grpSp>
      <p:sp>
        <p:nvSpPr>
          <p:cNvPr id="10" name="矢印: 五方向 9">
            <a:extLst>
              <a:ext uri="{FF2B5EF4-FFF2-40B4-BE49-F238E27FC236}">
                <a16:creationId xmlns:a16="http://schemas.microsoft.com/office/drawing/2014/main" id="{49CBB0DE-6190-5692-C24C-5689D875461F}"/>
              </a:ext>
            </a:extLst>
          </p:cNvPr>
          <p:cNvSpPr/>
          <p:nvPr/>
        </p:nvSpPr>
        <p:spPr>
          <a:xfrm>
            <a:off x="350052" y="2206860"/>
            <a:ext cx="2700000" cy="360000"/>
          </a:xfrm>
          <a:prstGeom prst="homePlat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bg1"/>
                </a:solidFill>
                <a:latin typeface="+mj-ea"/>
                <a:ea typeface="+mj-ea"/>
              </a:rPr>
              <a:t>① </a:t>
            </a:r>
            <a:r>
              <a:rPr lang="en-US" altLang="ja-JP" sz="1400" b="1">
                <a:solidFill>
                  <a:schemeClr val="bg1"/>
                </a:solidFill>
                <a:latin typeface="+mj-ea"/>
                <a:ea typeface="+mj-ea"/>
              </a:rPr>
              <a:t>.</a:t>
            </a:r>
            <a:r>
              <a:rPr lang="en-US" altLang="ja-JP" sz="1400" b="1" err="1">
                <a:solidFill>
                  <a:schemeClr val="bg1"/>
                </a:solidFill>
                <a:latin typeface="+mj-ea"/>
                <a:ea typeface="+mj-ea"/>
              </a:rPr>
              <a:t>claude</a:t>
            </a:r>
            <a:r>
              <a:rPr lang="ja-JP" altLang="en-US" sz="1400" b="1">
                <a:solidFill>
                  <a:schemeClr val="bg1"/>
                </a:solidFill>
                <a:latin typeface="+mj-ea"/>
                <a:ea typeface="+mj-ea"/>
              </a:rPr>
              <a:t>フォルダ</a:t>
            </a:r>
            <a:r>
              <a:rPr kumimoji="1" lang="ja-JP" altLang="en-US" sz="1400" b="1">
                <a:solidFill>
                  <a:schemeClr val="bg1"/>
                </a:solidFill>
                <a:latin typeface="+mj-ea"/>
                <a:ea typeface="+mj-ea"/>
              </a:rPr>
              <a:t>作成</a:t>
            </a:r>
          </a:p>
        </p:txBody>
      </p:sp>
      <p:sp>
        <p:nvSpPr>
          <p:cNvPr id="11" name="矢印: 五方向 10">
            <a:extLst>
              <a:ext uri="{FF2B5EF4-FFF2-40B4-BE49-F238E27FC236}">
                <a16:creationId xmlns:a16="http://schemas.microsoft.com/office/drawing/2014/main" id="{9AED99FC-FEF7-2F2A-8C2E-FA2708DB35EB}"/>
              </a:ext>
            </a:extLst>
          </p:cNvPr>
          <p:cNvSpPr/>
          <p:nvPr/>
        </p:nvSpPr>
        <p:spPr>
          <a:xfrm>
            <a:off x="3280684" y="2206860"/>
            <a:ext cx="2700000" cy="360000"/>
          </a:xfrm>
          <a:prstGeom prst="homePlat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bg1"/>
                </a:solidFill>
                <a:latin typeface="+mj-ea"/>
                <a:ea typeface="+mj-ea"/>
              </a:rPr>
              <a:t>② </a:t>
            </a:r>
            <a:r>
              <a:rPr lang="en-US" altLang="ja-JP" sz="1400" b="1">
                <a:solidFill>
                  <a:schemeClr val="bg1"/>
                </a:solidFill>
                <a:latin typeface="+mj-ea"/>
                <a:ea typeface="+mj-ea"/>
              </a:rPr>
              <a:t>skills</a:t>
            </a:r>
            <a:r>
              <a:rPr lang="ja-JP" altLang="en-US" sz="1400" b="1">
                <a:solidFill>
                  <a:schemeClr val="bg1"/>
                </a:solidFill>
                <a:latin typeface="+mj-ea"/>
                <a:ea typeface="+mj-ea"/>
              </a:rPr>
              <a:t> フォルダ作成</a:t>
            </a:r>
            <a:endParaRPr kumimoji="1" lang="ja-JP" altLang="en-US" sz="1400" b="1">
              <a:solidFill>
                <a:schemeClr val="bg1"/>
              </a:solidFill>
              <a:latin typeface="+mj-ea"/>
              <a:ea typeface="+mj-ea"/>
            </a:endParaRPr>
          </a:p>
        </p:txBody>
      </p:sp>
      <p:sp>
        <p:nvSpPr>
          <p:cNvPr id="12" name="矢印: 五方向 11">
            <a:extLst>
              <a:ext uri="{FF2B5EF4-FFF2-40B4-BE49-F238E27FC236}">
                <a16:creationId xmlns:a16="http://schemas.microsoft.com/office/drawing/2014/main" id="{8D510BBB-F1F7-B602-936D-889E226C67FE}"/>
              </a:ext>
            </a:extLst>
          </p:cNvPr>
          <p:cNvSpPr/>
          <p:nvPr/>
        </p:nvSpPr>
        <p:spPr>
          <a:xfrm>
            <a:off x="6211316" y="2206860"/>
            <a:ext cx="2700000" cy="360000"/>
          </a:xfrm>
          <a:prstGeom prst="homePlat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bg1"/>
                </a:solidFill>
                <a:latin typeface="+mj-ea"/>
                <a:ea typeface="+mj-ea"/>
              </a:rPr>
              <a:t>③ </a:t>
            </a:r>
            <a:r>
              <a:rPr lang="en-US" altLang="ja-JP" sz="1400" b="1">
                <a:solidFill>
                  <a:schemeClr val="bg1"/>
                </a:solidFill>
                <a:latin typeface="+mj-ea"/>
                <a:ea typeface="+mj-ea"/>
              </a:rPr>
              <a:t>skill</a:t>
            </a:r>
            <a:r>
              <a:rPr kumimoji="1" lang="ja-JP" altLang="en-US" sz="1400" b="1">
                <a:solidFill>
                  <a:schemeClr val="bg1"/>
                </a:solidFill>
                <a:latin typeface="+mj-ea"/>
                <a:ea typeface="+mj-ea"/>
              </a:rPr>
              <a:t>配置</a:t>
            </a:r>
          </a:p>
        </p:txBody>
      </p:sp>
      <p:sp>
        <p:nvSpPr>
          <p:cNvPr id="13" name="矢印: 五方向 12">
            <a:extLst>
              <a:ext uri="{FF2B5EF4-FFF2-40B4-BE49-F238E27FC236}">
                <a16:creationId xmlns:a16="http://schemas.microsoft.com/office/drawing/2014/main" id="{1D4F2FB8-4A0F-9E7E-A352-36666747534C}"/>
              </a:ext>
            </a:extLst>
          </p:cNvPr>
          <p:cNvSpPr/>
          <p:nvPr/>
        </p:nvSpPr>
        <p:spPr>
          <a:xfrm>
            <a:off x="9141947" y="2206860"/>
            <a:ext cx="2700000" cy="360000"/>
          </a:xfrm>
          <a:prstGeom prst="homePlate">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bg1"/>
                </a:solidFill>
                <a:latin typeface="+mj-ea"/>
                <a:ea typeface="+mj-ea"/>
              </a:rPr>
              <a:t>④ 動作確認</a:t>
            </a:r>
          </a:p>
        </p:txBody>
      </p:sp>
      <p:sp>
        <p:nvSpPr>
          <p:cNvPr id="15" name="テキスト ボックス 14">
            <a:extLst>
              <a:ext uri="{FF2B5EF4-FFF2-40B4-BE49-F238E27FC236}">
                <a16:creationId xmlns:a16="http://schemas.microsoft.com/office/drawing/2014/main" id="{0E6C51DD-7208-DD1C-EB79-4EE80ECA3391}"/>
              </a:ext>
            </a:extLst>
          </p:cNvPr>
          <p:cNvSpPr txBox="1"/>
          <p:nvPr/>
        </p:nvSpPr>
        <p:spPr>
          <a:xfrm>
            <a:off x="404052" y="5100710"/>
            <a:ext cx="2592000" cy="738664"/>
          </a:xfrm>
          <a:prstGeom prst="rect">
            <a:avLst/>
          </a:prstGeom>
          <a:noFill/>
        </p:spPr>
        <p:txBody>
          <a:bodyPr wrap="square" lIns="0" rIns="0" rtlCol="0">
            <a:spAutoFit/>
          </a:bodyPr>
          <a:lstStyle/>
          <a:p>
            <a:r>
              <a:rPr lang="ja-JP" altLang="en-US" sz="1400">
                <a:latin typeface="+mj-ea"/>
                <a:ea typeface="+mj-ea"/>
              </a:rPr>
              <a:t>作業フォルダ（詳細</a:t>
            </a:r>
            <a:r>
              <a:rPr lang="en-US" altLang="ja-JP" sz="1400">
                <a:latin typeface="+mj-ea"/>
                <a:ea typeface="+mj-ea"/>
              </a:rPr>
              <a:t>2p</a:t>
            </a:r>
            <a:r>
              <a:rPr lang="ja-JP" altLang="en-US" sz="1400">
                <a:latin typeface="+mj-ea"/>
                <a:ea typeface="+mj-ea"/>
              </a:rPr>
              <a:t>）内に</a:t>
            </a:r>
            <a:r>
              <a:rPr lang="en-US" altLang="ja-JP" sz="1400">
                <a:latin typeface="+mj-ea"/>
                <a:ea typeface="+mj-ea"/>
              </a:rPr>
              <a:t>”.</a:t>
            </a:r>
            <a:r>
              <a:rPr lang="en-US" altLang="ja-JP" sz="1400" err="1">
                <a:latin typeface="+mj-ea"/>
                <a:ea typeface="+mj-ea"/>
              </a:rPr>
              <a:t>claude</a:t>
            </a:r>
            <a:r>
              <a:rPr lang="en-US" altLang="ja-JP" sz="1400">
                <a:latin typeface="+mj-ea"/>
                <a:ea typeface="+mj-ea"/>
              </a:rPr>
              <a:t>“ </a:t>
            </a:r>
            <a:r>
              <a:rPr lang="ja-JP" altLang="en-US" sz="1400">
                <a:latin typeface="+mj-ea"/>
                <a:ea typeface="+mj-ea"/>
              </a:rPr>
              <a:t>というフォルダを作成する</a:t>
            </a:r>
            <a:endParaRPr lang="en-US" altLang="ja-JP" sz="1400">
              <a:latin typeface="+mj-ea"/>
              <a:ea typeface="+mj-ea"/>
            </a:endParaRPr>
          </a:p>
        </p:txBody>
      </p:sp>
      <p:sp>
        <p:nvSpPr>
          <p:cNvPr id="21" name="テキスト ボックス 20">
            <a:extLst>
              <a:ext uri="{FF2B5EF4-FFF2-40B4-BE49-F238E27FC236}">
                <a16:creationId xmlns:a16="http://schemas.microsoft.com/office/drawing/2014/main" id="{5CBE23DC-481C-4E40-7C6D-A850EBF3F6DF}"/>
              </a:ext>
            </a:extLst>
          </p:cNvPr>
          <p:cNvSpPr txBox="1"/>
          <p:nvPr/>
        </p:nvSpPr>
        <p:spPr>
          <a:xfrm>
            <a:off x="3334684" y="5100710"/>
            <a:ext cx="2592000" cy="523220"/>
          </a:xfrm>
          <a:prstGeom prst="rect">
            <a:avLst/>
          </a:prstGeom>
          <a:noFill/>
        </p:spPr>
        <p:txBody>
          <a:bodyPr wrap="square" lIns="0" rIns="0" rtlCol="0">
            <a:spAutoFit/>
          </a:bodyPr>
          <a:lstStyle/>
          <a:p>
            <a:r>
              <a:rPr lang="ja-JP" altLang="en-US" sz="1400">
                <a:latin typeface="+mj-ea"/>
                <a:ea typeface="+mj-ea"/>
              </a:rPr>
              <a:t>① にて作成した</a:t>
            </a:r>
            <a:r>
              <a:rPr lang="en-US" altLang="ja-JP" sz="1400">
                <a:latin typeface="+mj-ea"/>
                <a:ea typeface="+mj-ea"/>
              </a:rPr>
              <a:t> .</a:t>
            </a:r>
            <a:r>
              <a:rPr lang="en-US" altLang="ja-JP" sz="1400" err="1">
                <a:latin typeface="+mj-ea"/>
                <a:ea typeface="+mj-ea"/>
              </a:rPr>
              <a:t>claude</a:t>
            </a:r>
            <a:r>
              <a:rPr lang="en-US" altLang="ja-JP" sz="1400">
                <a:latin typeface="+mj-ea"/>
                <a:ea typeface="+mj-ea"/>
              </a:rPr>
              <a:t> </a:t>
            </a:r>
            <a:r>
              <a:rPr lang="ja-JP" altLang="en-US" sz="1400">
                <a:latin typeface="+mj-ea"/>
                <a:ea typeface="+mj-ea"/>
              </a:rPr>
              <a:t>フォルダ内に</a:t>
            </a:r>
            <a:r>
              <a:rPr lang="en-US" altLang="ja-JP" sz="1400">
                <a:latin typeface="+mj-ea"/>
                <a:ea typeface="+mj-ea"/>
              </a:rPr>
              <a:t>skills </a:t>
            </a:r>
            <a:r>
              <a:rPr lang="ja-JP" altLang="en-US" sz="1400">
                <a:latin typeface="+mj-ea"/>
                <a:ea typeface="+mj-ea"/>
              </a:rPr>
              <a:t>フォルダを作成する</a:t>
            </a:r>
            <a:endParaRPr lang="en-US" altLang="ja-JP" sz="1400">
              <a:latin typeface="+mj-ea"/>
              <a:ea typeface="+mj-ea"/>
            </a:endParaRPr>
          </a:p>
        </p:txBody>
      </p:sp>
      <p:sp>
        <p:nvSpPr>
          <p:cNvPr id="23" name="テキスト ボックス 22">
            <a:extLst>
              <a:ext uri="{FF2B5EF4-FFF2-40B4-BE49-F238E27FC236}">
                <a16:creationId xmlns:a16="http://schemas.microsoft.com/office/drawing/2014/main" id="{DD648D75-8728-3C5D-CD38-99AC4232C19F}"/>
              </a:ext>
            </a:extLst>
          </p:cNvPr>
          <p:cNvSpPr txBox="1"/>
          <p:nvPr/>
        </p:nvSpPr>
        <p:spPr>
          <a:xfrm>
            <a:off x="6265315" y="5100710"/>
            <a:ext cx="2592000" cy="954107"/>
          </a:xfrm>
          <a:prstGeom prst="rect">
            <a:avLst/>
          </a:prstGeom>
          <a:noFill/>
        </p:spPr>
        <p:txBody>
          <a:bodyPr wrap="square" lIns="0" rIns="0" rtlCol="0">
            <a:spAutoFit/>
          </a:bodyPr>
          <a:lstStyle/>
          <a:p>
            <a:r>
              <a:rPr lang="en-US" altLang="ja-JP" sz="1400" err="1">
                <a:latin typeface="+mj-ea"/>
                <a:ea typeface="+mj-ea"/>
              </a:rPr>
              <a:t>ABeam</a:t>
            </a:r>
            <a:r>
              <a:rPr lang="en-US" altLang="ja-JP" sz="1400">
                <a:latin typeface="+mj-ea"/>
                <a:ea typeface="+mj-ea"/>
              </a:rPr>
              <a:t> Skills </a:t>
            </a:r>
            <a:r>
              <a:rPr lang="ja-JP" altLang="en-US" sz="1400">
                <a:latin typeface="+mj-ea"/>
                <a:ea typeface="+mj-ea"/>
              </a:rPr>
              <a:t>の</a:t>
            </a:r>
            <a:r>
              <a:rPr lang="en-US" altLang="ja-JP" sz="1400">
                <a:latin typeface="+mj-ea"/>
                <a:ea typeface="+mj-ea"/>
              </a:rPr>
              <a:t>Zip </a:t>
            </a:r>
            <a:r>
              <a:rPr lang="ja-JP" altLang="en-US" sz="1400">
                <a:latin typeface="+mj-ea"/>
                <a:ea typeface="+mj-ea"/>
              </a:rPr>
              <a:t>ダウンロードやプロジェクトにて共有された</a:t>
            </a:r>
            <a:r>
              <a:rPr lang="en-US" altLang="ja-JP" sz="1400">
                <a:latin typeface="+mj-ea"/>
                <a:ea typeface="+mj-ea"/>
              </a:rPr>
              <a:t>skill </a:t>
            </a:r>
            <a:r>
              <a:rPr lang="ja-JP" altLang="en-US" sz="1400">
                <a:latin typeface="+mj-ea"/>
                <a:ea typeface="+mj-ea"/>
              </a:rPr>
              <a:t>フォルダを、</a:t>
            </a:r>
            <a:r>
              <a:rPr lang="en-US" altLang="ja-JP" sz="1400">
                <a:latin typeface="+mj-ea"/>
                <a:ea typeface="+mj-ea"/>
              </a:rPr>
              <a:t>.</a:t>
            </a:r>
            <a:r>
              <a:rPr lang="en-US" altLang="ja-JP" sz="1400" err="1">
                <a:latin typeface="+mj-ea"/>
                <a:ea typeface="+mj-ea"/>
              </a:rPr>
              <a:t>claude</a:t>
            </a:r>
            <a:r>
              <a:rPr lang="en-US" altLang="ja-JP" sz="1400">
                <a:latin typeface="+mj-ea"/>
                <a:ea typeface="+mj-ea"/>
              </a:rPr>
              <a:t>/skills </a:t>
            </a:r>
            <a:r>
              <a:rPr lang="ja-JP" altLang="en-US" sz="1400">
                <a:latin typeface="+mj-ea"/>
                <a:ea typeface="+mj-ea"/>
              </a:rPr>
              <a:t>に配置する</a:t>
            </a:r>
            <a:endParaRPr kumimoji="1" lang="ja-JP" altLang="en-US" sz="1400">
              <a:latin typeface="+mj-ea"/>
              <a:ea typeface="+mj-ea"/>
            </a:endParaRPr>
          </a:p>
        </p:txBody>
      </p:sp>
      <p:sp>
        <p:nvSpPr>
          <p:cNvPr id="25" name="テキスト ボックス 24">
            <a:extLst>
              <a:ext uri="{FF2B5EF4-FFF2-40B4-BE49-F238E27FC236}">
                <a16:creationId xmlns:a16="http://schemas.microsoft.com/office/drawing/2014/main" id="{BA80B493-2371-3A3A-DC03-4A2E47D40095}"/>
              </a:ext>
            </a:extLst>
          </p:cNvPr>
          <p:cNvSpPr txBox="1"/>
          <p:nvPr/>
        </p:nvSpPr>
        <p:spPr>
          <a:xfrm>
            <a:off x="9195948" y="5100710"/>
            <a:ext cx="2592000" cy="1384995"/>
          </a:xfrm>
          <a:prstGeom prst="rect">
            <a:avLst/>
          </a:prstGeom>
          <a:noFill/>
        </p:spPr>
        <p:txBody>
          <a:bodyPr wrap="square" lIns="0" rIns="0" rtlCol="0">
            <a:spAutoFit/>
          </a:bodyPr>
          <a:lstStyle/>
          <a:p>
            <a:r>
              <a:rPr kumimoji="1" lang="ja-JP" altLang="en-US" sz="1400">
                <a:latin typeface="+mj-ea"/>
                <a:ea typeface="+mj-ea"/>
              </a:rPr>
              <a:t>スキルが呼び出せるかを確認する（詳細</a:t>
            </a:r>
            <a:r>
              <a:rPr kumimoji="1" lang="en-US" altLang="ja-JP" sz="1400">
                <a:latin typeface="+mj-ea"/>
                <a:ea typeface="+mj-ea"/>
              </a:rPr>
              <a:t>6p</a:t>
            </a:r>
            <a:r>
              <a:rPr kumimoji="1" lang="ja-JP" altLang="en-US" sz="1400">
                <a:latin typeface="+mj-ea"/>
                <a:ea typeface="+mj-ea"/>
              </a:rPr>
              <a:t>）。失敗する場合、</a:t>
            </a:r>
            <a:r>
              <a:rPr lang="ja-JP" altLang="en-US" sz="1400">
                <a:latin typeface="+mj-ea"/>
                <a:ea typeface="+mj-ea"/>
              </a:rPr>
              <a:t>以下を確認する</a:t>
            </a:r>
            <a:endParaRPr kumimoji="1" lang="en-US" altLang="ja-JP" sz="1400">
              <a:latin typeface="+mj-ea"/>
              <a:ea typeface="+mj-ea"/>
            </a:endParaRPr>
          </a:p>
          <a:p>
            <a:pPr marL="285750" indent="-285750">
              <a:buFont typeface="Arial" panose="020B0604020202020204" pitchFamily="34" charset="0"/>
              <a:buChar char="•"/>
            </a:pPr>
            <a:r>
              <a:rPr kumimoji="1" lang="ja-JP" altLang="en-US" sz="1400">
                <a:latin typeface="+mj-ea"/>
                <a:ea typeface="+mj-ea"/>
              </a:rPr>
              <a:t>作業フォルダが正しいか、</a:t>
            </a:r>
            <a:r>
              <a:rPr lang="en-US" altLang="ja-JP" sz="1400">
                <a:latin typeface="+mj-ea"/>
                <a:cs typeface="游ゴシック"/>
              </a:rPr>
              <a:t> </a:t>
            </a:r>
          </a:p>
          <a:p>
            <a:pPr marL="285750" indent="-285750">
              <a:buFont typeface="Arial" panose="020B0604020202020204" pitchFamily="34" charset="0"/>
              <a:buChar char="•"/>
            </a:pPr>
            <a:r>
              <a:rPr lang="en-US" altLang="ja-JP" sz="1400">
                <a:latin typeface="+mj-ea"/>
                <a:cs typeface="游ゴシック"/>
              </a:rPr>
              <a:t>.</a:t>
            </a:r>
            <a:r>
              <a:rPr lang="en-US" altLang="ja-JP" sz="1400" err="1">
                <a:latin typeface="+mj-ea"/>
                <a:cs typeface="游ゴシック"/>
              </a:rPr>
              <a:t>claude</a:t>
            </a:r>
            <a:r>
              <a:rPr lang="en-US" altLang="ja-JP" sz="1400">
                <a:latin typeface="+mj-ea"/>
                <a:cs typeface="游ゴシック"/>
              </a:rPr>
              <a:t>/skills </a:t>
            </a:r>
            <a:r>
              <a:rPr lang="ja-JP" altLang="en-US" sz="1400">
                <a:latin typeface="+mj-ea"/>
                <a:cs typeface="游ゴシック"/>
              </a:rPr>
              <a:t>にタイプミスがないか</a:t>
            </a:r>
            <a:endParaRPr kumimoji="1" lang="ja-JP" altLang="en-US" sz="1400">
              <a:latin typeface="+mj-ea"/>
              <a:ea typeface="+mj-ea"/>
            </a:endParaRPr>
          </a:p>
        </p:txBody>
      </p:sp>
      <p:pic>
        <p:nvPicPr>
          <p:cNvPr id="31" name="図 30">
            <a:extLst>
              <a:ext uri="{FF2B5EF4-FFF2-40B4-BE49-F238E27FC236}">
                <a16:creationId xmlns:a16="http://schemas.microsoft.com/office/drawing/2014/main" id="{34223EC9-3329-F726-ECAC-E6A9251605A7}"/>
              </a:ext>
            </a:extLst>
          </p:cNvPr>
          <p:cNvPicPr>
            <a:picLocks noChangeAspect="1"/>
          </p:cNvPicPr>
          <p:nvPr/>
        </p:nvPicPr>
        <p:blipFill>
          <a:blip r:embed="rId2"/>
          <a:srcRect l="3185" t="1849"/>
          <a:stretch>
            <a:fillRect/>
          </a:stretch>
        </p:blipFill>
        <p:spPr>
          <a:xfrm>
            <a:off x="415772" y="2772112"/>
            <a:ext cx="2473610" cy="2163663"/>
          </a:xfrm>
          <a:prstGeom prst="rect">
            <a:avLst/>
          </a:prstGeom>
          <a:ln>
            <a:solidFill>
              <a:schemeClr val="tx1"/>
            </a:solidFill>
          </a:ln>
        </p:spPr>
      </p:pic>
      <p:pic>
        <p:nvPicPr>
          <p:cNvPr id="33" name="図 32">
            <a:extLst>
              <a:ext uri="{FF2B5EF4-FFF2-40B4-BE49-F238E27FC236}">
                <a16:creationId xmlns:a16="http://schemas.microsoft.com/office/drawing/2014/main" id="{F5D44D52-01B3-2FB2-6834-14790A2C8AE6}"/>
              </a:ext>
            </a:extLst>
          </p:cNvPr>
          <p:cNvPicPr>
            <a:picLocks noChangeAspect="1"/>
          </p:cNvPicPr>
          <p:nvPr/>
        </p:nvPicPr>
        <p:blipFill>
          <a:blip r:embed="rId3"/>
          <a:stretch>
            <a:fillRect/>
          </a:stretch>
        </p:blipFill>
        <p:spPr>
          <a:xfrm>
            <a:off x="3393879" y="2772112"/>
            <a:ext cx="2473610" cy="1827982"/>
          </a:xfrm>
          <a:prstGeom prst="rect">
            <a:avLst/>
          </a:prstGeom>
          <a:ln>
            <a:solidFill>
              <a:schemeClr val="tx1"/>
            </a:solidFill>
          </a:ln>
        </p:spPr>
      </p:pic>
      <p:pic>
        <p:nvPicPr>
          <p:cNvPr id="35" name="図 34">
            <a:extLst>
              <a:ext uri="{FF2B5EF4-FFF2-40B4-BE49-F238E27FC236}">
                <a16:creationId xmlns:a16="http://schemas.microsoft.com/office/drawing/2014/main" id="{ABB9C3C0-C540-28E8-B93C-9C7549CFBDFF}"/>
              </a:ext>
            </a:extLst>
          </p:cNvPr>
          <p:cNvPicPr>
            <a:picLocks noChangeAspect="1"/>
          </p:cNvPicPr>
          <p:nvPr/>
        </p:nvPicPr>
        <p:blipFill>
          <a:blip r:embed="rId4"/>
          <a:srcRect l="-1" r="49146"/>
          <a:stretch>
            <a:fillRect/>
          </a:stretch>
        </p:blipFill>
        <p:spPr>
          <a:xfrm>
            <a:off x="6324510" y="2773012"/>
            <a:ext cx="2473610" cy="2162763"/>
          </a:xfrm>
          <a:prstGeom prst="rect">
            <a:avLst/>
          </a:prstGeom>
          <a:ln>
            <a:solidFill>
              <a:schemeClr val="tx1"/>
            </a:solidFill>
          </a:ln>
        </p:spPr>
      </p:pic>
      <p:sp>
        <p:nvSpPr>
          <p:cNvPr id="36" name="正方形/長方形 35">
            <a:extLst>
              <a:ext uri="{FF2B5EF4-FFF2-40B4-BE49-F238E27FC236}">
                <a16:creationId xmlns:a16="http://schemas.microsoft.com/office/drawing/2014/main" id="{78752EC2-FE39-613E-A303-16596455840F}"/>
              </a:ext>
            </a:extLst>
          </p:cNvPr>
          <p:cNvSpPr/>
          <p:nvPr/>
        </p:nvSpPr>
        <p:spPr>
          <a:xfrm>
            <a:off x="6451600" y="4248151"/>
            <a:ext cx="1752600" cy="287308"/>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8" name="図 37">
            <a:extLst>
              <a:ext uri="{FF2B5EF4-FFF2-40B4-BE49-F238E27FC236}">
                <a16:creationId xmlns:a16="http://schemas.microsoft.com/office/drawing/2014/main" id="{03E6BB5A-8C95-A344-C416-0A26DE2A381C}"/>
              </a:ext>
            </a:extLst>
          </p:cNvPr>
          <p:cNvPicPr>
            <a:picLocks noChangeAspect="1"/>
          </p:cNvPicPr>
          <p:nvPr/>
        </p:nvPicPr>
        <p:blipFill>
          <a:blip r:embed="rId5"/>
          <a:stretch>
            <a:fillRect/>
          </a:stretch>
        </p:blipFill>
        <p:spPr>
          <a:xfrm>
            <a:off x="9255142" y="2766596"/>
            <a:ext cx="2473610" cy="1481555"/>
          </a:xfrm>
          <a:prstGeom prst="rect">
            <a:avLst/>
          </a:prstGeom>
          <a:ln>
            <a:solidFill>
              <a:schemeClr val="tx1"/>
            </a:solidFill>
          </a:ln>
        </p:spPr>
      </p:pic>
    </p:spTree>
    <p:extLst>
      <p:ext uri="{BB962C8B-B14F-4D97-AF65-F5344CB8AC3E}">
        <p14:creationId xmlns:p14="http://schemas.microsoft.com/office/powerpoint/2010/main" val="2406267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3"/>
          <p:cNvSpPr>
            <a:spLocks noGrp="1"/>
          </p:cNvSpPr>
          <p:nvPr>
            <p:ph type="title"/>
          </p:nvPr>
        </p:nvSpPr>
        <p:spPr>
          <a:noFill/>
        </p:spPr>
        <p:txBody>
          <a:bodyPr/>
          <a:lstStyle/>
          <a:p>
            <a:pPr algn="l">
              <a:lnSpc>
                <a:spcPct val="130000"/>
              </a:lnSpc>
              <a:spcBef>
                <a:spcPts val="0"/>
              </a:spcBef>
              <a:spcAft>
                <a:spcPts val="0"/>
              </a:spcAft>
            </a:pPr>
            <a:r>
              <a:rPr kumimoji="1" lang="ja-JP" altLang="en-US" sz="1200" b="1" i="0" u="none" strike="noStrike" kern="1200" cap="none" spc="0" normalizeH="0" baseline="0" noProof="0">
                <a:ln>
                  <a:noFill/>
                </a:ln>
                <a:solidFill>
                  <a:srgbClr val="333333"/>
                </a:solidFill>
                <a:effectLst/>
                <a:uLnTx/>
                <a:uFillTx/>
                <a:latin typeface="游ゴシック"/>
                <a:ea typeface="游ゴシック"/>
                <a:cs typeface="游ゴシック"/>
              </a:rPr>
              <a:t>基本操作</a:t>
            </a:r>
            <a:br>
              <a:rPr lang="en-US" altLang="ja-JP" sz="2000">
                <a:solidFill>
                  <a:srgbClr val="333333"/>
                </a:solidFill>
                <a:latin typeface="游ゴシック"/>
                <a:ea typeface="游ゴシック"/>
                <a:cs typeface="游ゴシック"/>
              </a:rPr>
            </a:br>
            <a:r>
              <a:rPr lang="en-US" altLang="ja-JP" sz="2000">
                <a:solidFill>
                  <a:srgbClr val="333333"/>
                </a:solidFill>
                <a:latin typeface="游ゴシック"/>
                <a:ea typeface="游ゴシック"/>
                <a:cs typeface="游ゴシック"/>
              </a:rPr>
              <a:t>Skills </a:t>
            </a:r>
            <a:r>
              <a:rPr lang="ja-JP" altLang="en-US" sz="2000">
                <a:solidFill>
                  <a:srgbClr val="333333"/>
                </a:solidFill>
                <a:latin typeface="游ゴシック"/>
                <a:ea typeface="游ゴシック"/>
                <a:cs typeface="游ゴシック"/>
              </a:rPr>
              <a:t>を利用する</a:t>
            </a:r>
          </a:p>
        </p:txBody>
      </p:sp>
      <p:sp>
        <p:nvSpPr>
          <p:cNvPr id="4" name="t4"/>
          <p:cNvSpPr>
            <a:spLocks noGrp="1"/>
          </p:cNvSpPr>
          <p:nvPr>
            <p:ph idx="1"/>
          </p:nvPr>
        </p:nvSpPr>
        <p:spPr>
          <a:noFill/>
        </p:spPr>
        <p:txBody>
          <a:bodyPr/>
          <a:lstStyle/>
          <a:p>
            <a:pPr>
              <a:lnSpc>
                <a:spcPct val="140000"/>
              </a:lnSpc>
              <a:spcBef>
                <a:spcPts val="0"/>
              </a:spcBef>
            </a:pPr>
            <a:r>
              <a:rPr lang="ja-JP" altLang="en-US">
                <a:solidFill>
                  <a:srgbClr val="333333"/>
                </a:solidFill>
                <a:latin typeface="游ゴシック"/>
                <a:ea typeface="游ゴシック"/>
                <a:cs typeface="游ゴシック"/>
              </a:rPr>
              <a:t>「</a:t>
            </a:r>
            <a:r>
              <a:rPr lang="en-US" altLang="ja-JP">
                <a:solidFill>
                  <a:srgbClr val="333333"/>
                </a:solidFill>
                <a:latin typeface="游ゴシック"/>
                <a:ea typeface="游ゴシック"/>
                <a:cs typeface="游ゴシック"/>
              </a:rPr>
              <a:t>/</a:t>
            </a:r>
            <a:r>
              <a:rPr lang="ja-JP" altLang="en-US">
                <a:solidFill>
                  <a:srgbClr val="333333"/>
                </a:solidFill>
                <a:latin typeface="游ゴシック"/>
                <a:ea typeface="游ゴシック"/>
                <a:cs typeface="游ゴシック"/>
              </a:rPr>
              <a:t>」を入力することで登録した</a:t>
            </a:r>
            <a:r>
              <a:rPr lang="en-US" altLang="ja-JP">
                <a:solidFill>
                  <a:srgbClr val="333333"/>
                </a:solidFill>
                <a:latin typeface="游ゴシック"/>
                <a:ea typeface="游ゴシック"/>
                <a:cs typeface="游ゴシック"/>
              </a:rPr>
              <a:t>skills </a:t>
            </a:r>
            <a:r>
              <a:rPr lang="ja-JP" altLang="en-US">
                <a:solidFill>
                  <a:srgbClr val="333333"/>
                </a:solidFill>
                <a:latin typeface="游ゴシック"/>
                <a:ea typeface="游ゴシック"/>
                <a:cs typeface="游ゴシック"/>
              </a:rPr>
              <a:t>を呼び出せる。また、</a:t>
            </a:r>
            <a:r>
              <a:rPr lang="en-US" altLang="ja-JP">
                <a:solidFill>
                  <a:srgbClr val="333333"/>
                </a:solidFill>
                <a:latin typeface="游ゴシック"/>
                <a:ea typeface="游ゴシック"/>
                <a:cs typeface="游ゴシック"/>
              </a:rPr>
              <a:t>Claude Code </a:t>
            </a:r>
            <a:r>
              <a:rPr lang="ja-JP" altLang="en-US">
                <a:solidFill>
                  <a:srgbClr val="333333"/>
                </a:solidFill>
                <a:latin typeface="游ゴシック"/>
                <a:ea typeface="游ゴシック"/>
                <a:cs typeface="游ゴシック"/>
              </a:rPr>
              <a:t>に事前登録されている操作（コマンド）を呼び出すことも可能。</a:t>
            </a:r>
            <a:endParaRPr lang="ja-JP" altLang="en-US" sz="1800">
              <a:solidFill>
                <a:srgbClr val="333333"/>
              </a:solidFill>
              <a:latin typeface="游ゴシック"/>
              <a:ea typeface="游ゴシック"/>
              <a:cs typeface="游ゴシック"/>
            </a:endParaRPr>
          </a:p>
        </p:txBody>
      </p:sp>
      <p:graphicFrame>
        <p:nvGraphicFramePr>
          <p:cNvPr id="5" name="tbl5"/>
          <p:cNvGraphicFramePr>
            <a:graphicFrameLocks noGrp="1"/>
          </p:cNvGraphicFramePr>
          <p:nvPr>
            <p:extLst>
              <p:ext uri="{D42A27DB-BD31-4B8C-83A1-F6EECF244321}">
                <p14:modId xmlns:p14="http://schemas.microsoft.com/office/powerpoint/2010/main" val="1439410383"/>
              </p:ext>
            </p:extLst>
          </p:nvPr>
        </p:nvGraphicFramePr>
        <p:xfrm>
          <a:off x="5665981" y="2302865"/>
          <a:ext cx="5403850" cy="3424037"/>
        </p:xfrm>
        <a:graphic>
          <a:graphicData uri="http://schemas.openxmlformats.org/drawingml/2006/table">
            <a:tbl>
              <a:tblPr/>
              <a:tblGrid>
                <a:gridCol w="1404047">
                  <a:extLst>
                    <a:ext uri="{9D8B030D-6E8A-4147-A177-3AD203B41FA5}">
                      <a16:colId xmlns:a16="http://schemas.microsoft.com/office/drawing/2014/main" val="20000"/>
                    </a:ext>
                  </a:extLst>
                </a:gridCol>
                <a:gridCol w="3999803">
                  <a:extLst>
                    <a:ext uri="{9D8B030D-6E8A-4147-A177-3AD203B41FA5}">
                      <a16:colId xmlns:a16="http://schemas.microsoft.com/office/drawing/2014/main" val="20001"/>
                    </a:ext>
                  </a:extLst>
                </a:gridCol>
              </a:tblGrid>
              <a:tr h="424747">
                <a:tc>
                  <a:txBody>
                    <a:bodyPr/>
                    <a:lstStyle/>
                    <a:p>
                      <a:pPr algn="l"/>
                      <a:r>
                        <a:rPr lang="ja-JP" altLang="en-US" sz="1050" b="1">
                          <a:solidFill>
                            <a:srgbClr val="7D6E5A"/>
                          </a:solidFill>
                          <a:latin typeface="Segoe UI"/>
                          <a:ea typeface="Segoe UI"/>
                          <a:cs typeface="Segoe UI"/>
                        </a:rPr>
                        <a:t>コマンド</a:t>
                      </a:r>
                    </a:p>
                  </a:txBody>
                  <a:tcPr>
                    <a:lnL w="9525">
                      <a:solidFill>
                        <a:srgbClr val="C8BEAA"/>
                      </a:solidFill>
                    </a:lnL>
                    <a:lnR w="9525">
                      <a:solidFill>
                        <a:srgbClr val="C8BEAA"/>
                      </a:solidFill>
                    </a:lnR>
                    <a:lnT w="9525">
                      <a:solidFill>
                        <a:srgbClr val="C8BEAA"/>
                      </a:solidFill>
                    </a:lnT>
                    <a:lnB w="9525">
                      <a:solidFill>
                        <a:srgbClr val="C8BEAA"/>
                      </a:solidFill>
                    </a:lnB>
                    <a:solidFill>
                      <a:srgbClr val="C8BEAA">
                        <a:alpha val="50000"/>
                      </a:srgbClr>
                    </a:solidFill>
                  </a:tcPr>
                </a:tc>
                <a:tc>
                  <a:txBody>
                    <a:bodyPr/>
                    <a:lstStyle/>
                    <a:p>
                      <a:pPr algn="l"/>
                      <a:r>
                        <a:rPr lang="ja-JP" altLang="en-US" sz="1050" b="1">
                          <a:solidFill>
                            <a:srgbClr val="7D6E5A"/>
                          </a:solidFill>
                          <a:latin typeface="Segoe UI"/>
                          <a:ea typeface="Segoe UI"/>
                          <a:cs typeface="Segoe UI"/>
                        </a:rPr>
                        <a:t>できること</a:t>
                      </a:r>
                    </a:p>
                  </a:txBody>
                  <a:tcPr>
                    <a:lnL w="9525">
                      <a:solidFill>
                        <a:srgbClr val="C8BEAA"/>
                      </a:solidFill>
                    </a:lnL>
                    <a:lnR w="9525">
                      <a:solidFill>
                        <a:srgbClr val="C8BEAA"/>
                      </a:solidFill>
                    </a:lnR>
                    <a:lnT w="9525">
                      <a:solidFill>
                        <a:srgbClr val="C8BEAA"/>
                      </a:solidFill>
                    </a:lnT>
                    <a:lnB w="9525">
                      <a:solidFill>
                        <a:srgbClr val="C8BEAA"/>
                      </a:solidFill>
                    </a:lnB>
                    <a:solidFill>
                      <a:srgbClr val="C8BEAA">
                        <a:alpha val="50000"/>
                      </a:srgbClr>
                    </a:solidFill>
                  </a:tcPr>
                </a:tc>
                <a:extLst>
                  <a:ext uri="{0D108BD9-81ED-4DB2-BD59-A6C34878D82A}">
                    <a16:rowId xmlns:a16="http://schemas.microsoft.com/office/drawing/2014/main" val="10000"/>
                  </a:ext>
                </a:extLst>
              </a:tr>
              <a:tr h="428470">
                <a:tc>
                  <a:txBody>
                    <a:bodyPr/>
                    <a:lstStyle/>
                    <a:p>
                      <a:pPr algn="l"/>
                      <a:r>
                        <a:rPr lang="ja-JP" altLang="en-US" sz="1050" b="1">
                          <a:solidFill>
                            <a:srgbClr val="001964"/>
                          </a:solidFill>
                          <a:latin typeface="Segoe UI"/>
                          <a:ea typeface="Segoe UI"/>
                          <a:cs typeface="Segoe UI"/>
                        </a:rPr>
                        <a:t>/clear</a:t>
                      </a:r>
                    </a:p>
                  </a:txBody>
                  <a:tcPr>
                    <a:lnL w="9525">
                      <a:solidFill>
                        <a:srgbClr val="C8BEAA"/>
                      </a:solidFill>
                    </a:lnL>
                    <a:lnR w="9525">
                      <a:solidFill>
                        <a:srgbClr val="C8BEAA"/>
                      </a:solidFill>
                    </a:lnR>
                    <a:lnT w="9525">
                      <a:solidFill>
                        <a:srgbClr val="C8BEAA"/>
                      </a:solidFill>
                    </a:lnT>
                    <a:lnB w="9525">
                      <a:solidFill>
                        <a:srgbClr val="C8BEAA"/>
                      </a:solidFill>
                    </a:lnB>
                    <a:noFill/>
                  </a:tcPr>
                </a:tc>
                <a:tc>
                  <a:txBody>
                    <a:bodyPr/>
                    <a:lstStyle/>
                    <a:p>
                      <a:pPr algn="l"/>
                      <a:r>
                        <a:rPr lang="ja-JP" altLang="en-US" sz="1050">
                          <a:solidFill>
                            <a:srgbClr val="333333"/>
                          </a:solidFill>
                          <a:latin typeface="Segoe UI"/>
                          <a:ea typeface="Segoe UI"/>
                          <a:cs typeface="Segoe UI"/>
                        </a:rPr>
                        <a:t>今の会話をリセットして、別の作業を始める</a:t>
                      </a:r>
                    </a:p>
                  </a:txBody>
                  <a:tcPr>
                    <a:lnL w="9525">
                      <a:solidFill>
                        <a:srgbClr val="C8BEAA"/>
                      </a:solidFill>
                    </a:lnL>
                    <a:lnR w="9525">
                      <a:solidFill>
                        <a:srgbClr val="C8BEAA"/>
                      </a:solidFill>
                    </a:lnR>
                    <a:lnT w="9525">
                      <a:solidFill>
                        <a:srgbClr val="C8BEAA"/>
                      </a:solidFill>
                    </a:lnT>
                    <a:lnB w="9525">
                      <a:solidFill>
                        <a:srgbClr val="C8BEAA"/>
                      </a:solidFill>
                    </a:lnB>
                    <a:noFill/>
                  </a:tcPr>
                </a:tc>
                <a:extLst>
                  <a:ext uri="{0D108BD9-81ED-4DB2-BD59-A6C34878D82A}">
                    <a16:rowId xmlns:a16="http://schemas.microsoft.com/office/drawing/2014/main" val="10001"/>
                  </a:ext>
                </a:extLst>
              </a:tr>
              <a:tr h="428470">
                <a:tc>
                  <a:txBody>
                    <a:bodyPr/>
                    <a:lstStyle/>
                    <a:p>
                      <a:pPr algn="l"/>
                      <a:r>
                        <a:rPr lang="ja-JP" altLang="en-US" sz="1050" b="1">
                          <a:solidFill>
                            <a:srgbClr val="001964"/>
                          </a:solidFill>
                          <a:latin typeface="Segoe UI"/>
                          <a:ea typeface="Segoe UI"/>
                          <a:cs typeface="Segoe UI"/>
                        </a:rPr>
                        <a:t>/compact</a:t>
                      </a:r>
                    </a:p>
                  </a:txBody>
                  <a:tcPr>
                    <a:lnL w="9525">
                      <a:solidFill>
                        <a:srgbClr val="C8BEAA"/>
                      </a:solidFill>
                    </a:lnL>
                    <a:lnR w="9525">
                      <a:solidFill>
                        <a:srgbClr val="C8BEAA"/>
                      </a:solidFill>
                    </a:lnR>
                    <a:lnT w="9525">
                      <a:solidFill>
                        <a:srgbClr val="C8BEAA"/>
                      </a:solidFill>
                    </a:lnT>
                    <a:lnB w="9525">
                      <a:solidFill>
                        <a:srgbClr val="C8BEAA"/>
                      </a:solidFill>
                    </a:lnB>
                    <a:noFill/>
                  </a:tcPr>
                </a:tc>
                <a:tc>
                  <a:txBody>
                    <a:bodyPr/>
                    <a:lstStyle/>
                    <a:p>
                      <a:pPr algn="l"/>
                      <a:r>
                        <a:rPr lang="ja-JP" altLang="en-US" sz="1050">
                          <a:solidFill>
                            <a:srgbClr val="333333"/>
                          </a:solidFill>
                          <a:latin typeface="Segoe UI"/>
                          <a:ea typeface="Segoe UI"/>
                          <a:cs typeface="Segoe UI"/>
                        </a:rPr>
                        <a:t>会話を要約して短くし、続きの作業の余地を作る</a:t>
                      </a:r>
                    </a:p>
                  </a:txBody>
                  <a:tcPr>
                    <a:lnL w="9525">
                      <a:solidFill>
                        <a:srgbClr val="C8BEAA"/>
                      </a:solidFill>
                    </a:lnL>
                    <a:lnR w="9525">
                      <a:solidFill>
                        <a:srgbClr val="C8BEAA"/>
                      </a:solidFill>
                    </a:lnR>
                    <a:lnT w="9525">
                      <a:solidFill>
                        <a:srgbClr val="C8BEAA"/>
                      </a:solidFill>
                    </a:lnT>
                    <a:lnB w="9525">
                      <a:solidFill>
                        <a:srgbClr val="C8BEAA"/>
                      </a:solidFill>
                    </a:lnB>
                    <a:noFill/>
                  </a:tcPr>
                </a:tc>
                <a:extLst>
                  <a:ext uri="{0D108BD9-81ED-4DB2-BD59-A6C34878D82A}">
                    <a16:rowId xmlns:a16="http://schemas.microsoft.com/office/drawing/2014/main" val="10002"/>
                  </a:ext>
                </a:extLst>
              </a:tr>
              <a:tr h="428470">
                <a:tc>
                  <a:txBody>
                    <a:bodyPr/>
                    <a:lstStyle/>
                    <a:p>
                      <a:pPr algn="l"/>
                      <a:r>
                        <a:rPr lang="ja-JP" altLang="en-US" sz="1050" b="1">
                          <a:solidFill>
                            <a:srgbClr val="001964"/>
                          </a:solidFill>
                          <a:latin typeface="Segoe UI"/>
                          <a:ea typeface="Segoe UI"/>
                          <a:cs typeface="Segoe UI"/>
                        </a:rPr>
                        <a:t>/model</a:t>
                      </a:r>
                    </a:p>
                  </a:txBody>
                  <a:tcPr>
                    <a:lnL w="9525">
                      <a:solidFill>
                        <a:srgbClr val="C8BEAA"/>
                      </a:solidFill>
                    </a:lnL>
                    <a:lnR w="9525">
                      <a:solidFill>
                        <a:srgbClr val="C8BEAA"/>
                      </a:solidFill>
                    </a:lnR>
                    <a:lnT w="9525">
                      <a:solidFill>
                        <a:srgbClr val="C8BEAA"/>
                      </a:solidFill>
                    </a:lnT>
                    <a:lnB w="9525">
                      <a:solidFill>
                        <a:srgbClr val="C8BEAA"/>
                      </a:solidFill>
                    </a:lnB>
                    <a:noFill/>
                  </a:tcPr>
                </a:tc>
                <a:tc>
                  <a:txBody>
                    <a:bodyPr/>
                    <a:lstStyle/>
                    <a:p>
                      <a:pPr algn="l"/>
                      <a:r>
                        <a:rPr lang="ja-JP" altLang="en-US" sz="1050">
                          <a:solidFill>
                            <a:srgbClr val="333333"/>
                          </a:solidFill>
                          <a:latin typeface="Segoe UI"/>
                          <a:ea typeface="Segoe UI"/>
                          <a:cs typeface="Segoe UI"/>
                        </a:rPr>
                        <a:t>使うモデルを切り替える</a:t>
                      </a:r>
                    </a:p>
                  </a:txBody>
                  <a:tcPr>
                    <a:lnL w="9525">
                      <a:solidFill>
                        <a:srgbClr val="C8BEAA"/>
                      </a:solidFill>
                    </a:lnL>
                    <a:lnR w="9525">
                      <a:solidFill>
                        <a:srgbClr val="C8BEAA"/>
                      </a:solidFill>
                    </a:lnR>
                    <a:lnT w="9525">
                      <a:solidFill>
                        <a:srgbClr val="C8BEAA"/>
                      </a:solidFill>
                    </a:lnT>
                    <a:lnB w="9525">
                      <a:solidFill>
                        <a:srgbClr val="C8BEAA"/>
                      </a:solidFill>
                    </a:lnB>
                    <a:noFill/>
                  </a:tcPr>
                </a:tc>
                <a:extLst>
                  <a:ext uri="{0D108BD9-81ED-4DB2-BD59-A6C34878D82A}">
                    <a16:rowId xmlns:a16="http://schemas.microsoft.com/office/drawing/2014/main" val="10003"/>
                  </a:ext>
                </a:extLst>
              </a:tr>
              <a:tr h="428470">
                <a:tc>
                  <a:txBody>
                    <a:bodyPr/>
                    <a:lstStyle/>
                    <a:p>
                      <a:pPr algn="l"/>
                      <a:r>
                        <a:rPr lang="ja-JP" altLang="en-US" sz="1050" b="1">
                          <a:solidFill>
                            <a:srgbClr val="001964"/>
                          </a:solidFill>
                          <a:latin typeface="Segoe UI"/>
                          <a:ea typeface="Segoe UI"/>
                          <a:cs typeface="Segoe UI"/>
                        </a:rPr>
                        <a:t>/usage</a:t>
                      </a:r>
                    </a:p>
                  </a:txBody>
                  <a:tcPr>
                    <a:lnL w="9525">
                      <a:solidFill>
                        <a:srgbClr val="C8BEAA"/>
                      </a:solidFill>
                    </a:lnL>
                    <a:lnR w="9525">
                      <a:solidFill>
                        <a:srgbClr val="C8BEAA"/>
                      </a:solidFill>
                    </a:lnR>
                    <a:lnT w="9525">
                      <a:solidFill>
                        <a:srgbClr val="C8BEAA"/>
                      </a:solidFill>
                    </a:lnT>
                    <a:lnB w="9525">
                      <a:solidFill>
                        <a:srgbClr val="C8BEAA"/>
                      </a:solidFill>
                    </a:lnB>
                    <a:noFill/>
                  </a:tcPr>
                </a:tc>
                <a:tc>
                  <a:txBody>
                    <a:bodyPr/>
                    <a:lstStyle/>
                    <a:p>
                      <a:pPr algn="l"/>
                      <a:r>
                        <a:rPr lang="ja-JP" altLang="en-US" sz="1050">
                          <a:solidFill>
                            <a:srgbClr val="333333"/>
                          </a:solidFill>
                          <a:latin typeface="Segoe UI"/>
                          <a:ea typeface="Segoe UI"/>
                          <a:cs typeface="Segoe UI"/>
                        </a:rPr>
                        <a:t>これまでのトークン使用量とコストを確認する</a:t>
                      </a:r>
                    </a:p>
                  </a:txBody>
                  <a:tcPr>
                    <a:lnL w="9525">
                      <a:solidFill>
                        <a:srgbClr val="C8BEAA"/>
                      </a:solidFill>
                    </a:lnL>
                    <a:lnR w="9525">
                      <a:solidFill>
                        <a:srgbClr val="C8BEAA"/>
                      </a:solidFill>
                    </a:lnR>
                    <a:lnT w="9525">
                      <a:solidFill>
                        <a:srgbClr val="C8BEAA"/>
                      </a:solidFill>
                    </a:lnT>
                    <a:lnB w="9525">
                      <a:solidFill>
                        <a:srgbClr val="C8BEAA"/>
                      </a:solidFill>
                    </a:lnB>
                    <a:noFill/>
                  </a:tcPr>
                </a:tc>
                <a:extLst>
                  <a:ext uri="{0D108BD9-81ED-4DB2-BD59-A6C34878D82A}">
                    <a16:rowId xmlns:a16="http://schemas.microsoft.com/office/drawing/2014/main" val="10004"/>
                  </a:ext>
                </a:extLst>
              </a:tr>
              <a:tr h="428470">
                <a:tc>
                  <a:txBody>
                    <a:bodyPr/>
                    <a:lstStyle/>
                    <a:p>
                      <a:pPr algn="l"/>
                      <a:r>
                        <a:rPr lang="ja-JP" altLang="en-US" sz="1050" b="1">
                          <a:solidFill>
                            <a:srgbClr val="001964"/>
                          </a:solidFill>
                          <a:latin typeface="Segoe UI"/>
                          <a:ea typeface="Segoe UI"/>
                          <a:cs typeface="Segoe UI"/>
                        </a:rPr>
                        <a:t>/init</a:t>
                      </a:r>
                    </a:p>
                  </a:txBody>
                  <a:tcPr>
                    <a:lnL w="9525">
                      <a:solidFill>
                        <a:srgbClr val="C8BEAA"/>
                      </a:solidFill>
                    </a:lnL>
                    <a:lnR w="9525">
                      <a:solidFill>
                        <a:srgbClr val="C8BEAA"/>
                      </a:solidFill>
                    </a:lnR>
                    <a:lnT w="9525">
                      <a:solidFill>
                        <a:srgbClr val="C8BEAA"/>
                      </a:solidFill>
                    </a:lnT>
                    <a:lnB w="9525">
                      <a:solidFill>
                        <a:srgbClr val="C8BEAA"/>
                      </a:solidFill>
                    </a:lnB>
                    <a:noFill/>
                  </a:tcPr>
                </a:tc>
                <a:tc>
                  <a:txBody>
                    <a:bodyPr/>
                    <a:lstStyle/>
                    <a:p>
                      <a:pPr algn="l"/>
                      <a:r>
                        <a:rPr lang="ja-JP" altLang="en-US" sz="1050">
                          <a:solidFill>
                            <a:srgbClr val="333333"/>
                          </a:solidFill>
                          <a:latin typeface="Segoe UI"/>
                          <a:ea typeface="Segoe UI"/>
                          <a:cs typeface="Segoe UI"/>
                        </a:rPr>
                        <a:t>いまのフォルダに合わせた CLAUDE.md の下書きを作る</a:t>
                      </a:r>
                    </a:p>
                  </a:txBody>
                  <a:tcPr>
                    <a:lnL w="9525">
                      <a:solidFill>
                        <a:srgbClr val="C8BEAA"/>
                      </a:solidFill>
                    </a:lnL>
                    <a:lnR w="9525">
                      <a:solidFill>
                        <a:srgbClr val="C8BEAA"/>
                      </a:solidFill>
                    </a:lnR>
                    <a:lnT w="9525">
                      <a:solidFill>
                        <a:srgbClr val="C8BEAA"/>
                      </a:solidFill>
                    </a:lnT>
                    <a:lnB w="9525">
                      <a:solidFill>
                        <a:srgbClr val="C8BEAA"/>
                      </a:solidFill>
                    </a:lnB>
                    <a:noFill/>
                  </a:tcPr>
                </a:tc>
                <a:extLst>
                  <a:ext uri="{0D108BD9-81ED-4DB2-BD59-A6C34878D82A}">
                    <a16:rowId xmlns:a16="http://schemas.microsoft.com/office/drawing/2014/main" val="10005"/>
                  </a:ext>
                </a:extLst>
              </a:tr>
              <a:tr h="428470">
                <a:tc>
                  <a:txBody>
                    <a:bodyPr/>
                    <a:lstStyle/>
                    <a:p>
                      <a:pPr algn="l"/>
                      <a:r>
                        <a:rPr lang="ja-JP" altLang="en-US" sz="1050" b="1">
                          <a:solidFill>
                            <a:srgbClr val="001964"/>
                          </a:solidFill>
                          <a:latin typeface="Segoe UI"/>
                          <a:ea typeface="Segoe UI"/>
                          <a:cs typeface="Segoe UI"/>
                        </a:rPr>
                        <a:t>/rewind</a:t>
                      </a:r>
                    </a:p>
                  </a:txBody>
                  <a:tcPr>
                    <a:lnL w="9525">
                      <a:solidFill>
                        <a:srgbClr val="C8BEAA"/>
                      </a:solidFill>
                    </a:lnL>
                    <a:lnR w="9525">
                      <a:solidFill>
                        <a:srgbClr val="C8BEAA"/>
                      </a:solidFill>
                    </a:lnR>
                    <a:lnT w="9525">
                      <a:solidFill>
                        <a:srgbClr val="C8BEAA"/>
                      </a:solidFill>
                    </a:lnT>
                    <a:lnB w="9525">
                      <a:solidFill>
                        <a:srgbClr val="C8BEAA"/>
                      </a:solidFill>
                    </a:lnB>
                    <a:noFill/>
                  </a:tcPr>
                </a:tc>
                <a:tc>
                  <a:txBody>
                    <a:bodyPr/>
                    <a:lstStyle/>
                    <a:p>
                      <a:pPr algn="l"/>
                      <a:r>
                        <a:rPr lang="ja-JP" altLang="en-US" sz="1050">
                          <a:solidFill>
                            <a:srgbClr val="333333"/>
                          </a:solidFill>
                          <a:latin typeface="Segoe UI"/>
                          <a:ea typeface="Segoe UI"/>
                          <a:cs typeface="Segoe UI"/>
                        </a:rPr>
                        <a:t>会話や変更を巻き戻す</a:t>
                      </a:r>
                    </a:p>
                  </a:txBody>
                  <a:tcPr>
                    <a:lnL w="9525">
                      <a:solidFill>
                        <a:srgbClr val="C8BEAA"/>
                      </a:solidFill>
                    </a:lnL>
                    <a:lnR w="9525">
                      <a:solidFill>
                        <a:srgbClr val="C8BEAA"/>
                      </a:solidFill>
                    </a:lnR>
                    <a:lnT w="9525">
                      <a:solidFill>
                        <a:srgbClr val="C8BEAA"/>
                      </a:solidFill>
                    </a:lnT>
                    <a:lnB w="9525">
                      <a:solidFill>
                        <a:srgbClr val="C8BEAA"/>
                      </a:solidFill>
                    </a:lnB>
                    <a:noFill/>
                  </a:tcPr>
                </a:tc>
                <a:extLst>
                  <a:ext uri="{0D108BD9-81ED-4DB2-BD59-A6C34878D82A}">
                    <a16:rowId xmlns:a16="http://schemas.microsoft.com/office/drawing/2014/main" val="10006"/>
                  </a:ext>
                </a:extLst>
              </a:tr>
              <a:tr h="428470">
                <a:tc>
                  <a:txBody>
                    <a:bodyPr/>
                    <a:lstStyle/>
                    <a:p>
                      <a:pPr algn="l"/>
                      <a:r>
                        <a:rPr lang="ja-JP" altLang="en-US" sz="1050" b="1">
                          <a:solidFill>
                            <a:srgbClr val="001964"/>
                          </a:solidFill>
                          <a:latin typeface="Segoe UI"/>
                          <a:ea typeface="Segoe UI"/>
                          <a:cs typeface="Segoe UI"/>
                        </a:rPr>
                        <a:t>/btw</a:t>
                      </a:r>
                    </a:p>
                  </a:txBody>
                  <a:tcPr>
                    <a:lnL w="9525">
                      <a:solidFill>
                        <a:srgbClr val="C8BEAA"/>
                      </a:solidFill>
                    </a:lnL>
                    <a:lnR w="9525">
                      <a:solidFill>
                        <a:srgbClr val="C8BEAA"/>
                      </a:solidFill>
                    </a:lnR>
                    <a:lnT w="9525">
                      <a:solidFill>
                        <a:srgbClr val="C8BEAA"/>
                      </a:solidFill>
                    </a:lnT>
                    <a:lnB w="9525">
                      <a:solidFill>
                        <a:srgbClr val="C8BEAA"/>
                      </a:solidFill>
                    </a:lnB>
                    <a:noFill/>
                  </a:tcPr>
                </a:tc>
                <a:tc>
                  <a:txBody>
                    <a:bodyPr/>
                    <a:lstStyle/>
                    <a:p>
                      <a:pPr algn="l"/>
                      <a:r>
                        <a:rPr lang="ja-JP" altLang="en-US" sz="1050">
                          <a:solidFill>
                            <a:srgbClr val="333333"/>
                          </a:solidFill>
                          <a:latin typeface="Segoe UI"/>
                          <a:ea typeface="Segoe UI"/>
                          <a:cs typeface="Segoe UI"/>
                        </a:rPr>
                        <a:t>会話コンテキストに残さず、軽い質問をする</a:t>
                      </a:r>
                    </a:p>
                  </a:txBody>
                  <a:tcPr>
                    <a:lnL w="9525">
                      <a:solidFill>
                        <a:srgbClr val="C8BEAA"/>
                      </a:solidFill>
                    </a:lnL>
                    <a:lnR w="9525">
                      <a:solidFill>
                        <a:srgbClr val="C8BEAA"/>
                      </a:solidFill>
                    </a:lnR>
                    <a:lnT w="9525">
                      <a:solidFill>
                        <a:srgbClr val="C8BEAA"/>
                      </a:solidFill>
                    </a:lnT>
                    <a:lnB w="9525">
                      <a:solidFill>
                        <a:srgbClr val="C8BEAA"/>
                      </a:solidFill>
                    </a:lnB>
                    <a:noFill/>
                  </a:tcPr>
                </a:tc>
                <a:extLst>
                  <a:ext uri="{0D108BD9-81ED-4DB2-BD59-A6C34878D82A}">
                    <a16:rowId xmlns:a16="http://schemas.microsoft.com/office/drawing/2014/main" val="10007"/>
                  </a:ext>
                </a:extLst>
              </a:tr>
            </a:tbl>
          </a:graphicData>
        </a:graphic>
      </p:graphicFrame>
      <p:pic>
        <p:nvPicPr>
          <p:cNvPr id="6" name="p6"/>
          <p:cNvPicPr>
            <a:picLocks noChangeAspect="1"/>
          </p:cNvPicPr>
          <p:nvPr/>
        </p:nvPicPr>
        <p:blipFill>
          <a:blip r:embed="rId2"/>
          <a:stretch>
            <a:fillRect/>
          </a:stretch>
        </p:blipFill>
        <p:spPr>
          <a:xfrm>
            <a:off x="1073150" y="1915515"/>
            <a:ext cx="304800" cy="304800"/>
          </a:xfrm>
          <a:prstGeom prst="rect">
            <a:avLst/>
          </a:prstGeom>
        </p:spPr>
      </p:pic>
      <p:sp>
        <p:nvSpPr>
          <p:cNvPr id="7" name="t7"/>
          <p:cNvSpPr txBox="1"/>
          <p:nvPr/>
        </p:nvSpPr>
        <p:spPr>
          <a:xfrm>
            <a:off x="1473200" y="1964529"/>
            <a:ext cx="3821079" cy="255786"/>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050" b="1">
                <a:solidFill>
                  <a:srgbClr val="7D6E5A"/>
                </a:solidFill>
                <a:latin typeface="Segoe UI"/>
                <a:ea typeface="游ゴシック"/>
                <a:cs typeface="Segoe UI"/>
              </a:rPr>
              <a:t>入力イメージ</a:t>
            </a:r>
          </a:p>
        </p:txBody>
      </p:sp>
      <p:sp>
        <p:nvSpPr>
          <p:cNvPr id="9" name="t9"/>
          <p:cNvSpPr txBox="1"/>
          <p:nvPr/>
        </p:nvSpPr>
        <p:spPr>
          <a:xfrm>
            <a:off x="914400" y="7913093"/>
            <a:ext cx="6012160" cy="191889"/>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050">
                <a:solidFill>
                  <a:srgbClr val="333333"/>
                </a:solidFill>
                <a:latin typeface="Segoe UI"/>
                <a:ea typeface="游ゴシック"/>
                <a:cs typeface="Segoe UI"/>
              </a:rPr>
              <a:t>入力欄で「</a:t>
            </a:r>
            <a:r>
              <a:rPr lang="ja-JP" altLang="en-US" sz="1050">
                <a:solidFill>
                  <a:srgbClr val="333333"/>
                </a:solidFill>
                <a:highlight>
                  <a:srgbClr val="C8BEAA"/>
                </a:highlight>
                <a:latin typeface="Segoe UI"/>
                <a:ea typeface="游ゴシック"/>
                <a:cs typeface="Segoe UI"/>
              </a:rPr>
              <a:t>/</a:t>
            </a:r>
            <a:r>
              <a:rPr lang="ja-JP" altLang="en-US" sz="1050">
                <a:solidFill>
                  <a:srgbClr val="333333"/>
                </a:solidFill>
                <a:latin typeface="Segoe UI"/>
                <a:ea typeface="游ゴシック"/>
                <a:cs typeface="Segoe UI"/>
              </a:rPr>
              <a:t>」を打つと候補が一覧表示される</a:t>
            </a:r>
          </a:p>
        </p:txBody>
      </p:sp>
      <p:pic>
        <p:nvPicPr>
          <p:cNvPr id="12" name="図 11">
            <a:extLst>
              <a:ext uri="{FF2B5EF4-FFF2-40B4-BE49-F238E27FC236}">
                <a16:creationId xmlns:a16="http://schemas.microsoft.com/office/drawing/2014/main" id="{2FB0D3EA-A7DC-CEDF-F4E6-98B17DA5C372}"/>
              </a:ext>
            </a:extLst>
          </p:cNvPr>
          <p:cNvPicPr>
            <a:picLocks noChangeAspect="1"/>
          </p:cNvPicPr>
          <p:nvPr/>
        </p:nvPicPr>
        <p:blipFill>
          <a:blip r:embed="rId3"/>
          <a:stretch>
            <a:fillRect/>
          </a:stretch>
        </p:blipFill>
        <p:spPr>
          <a:xfrm>
            <a:off x="1122169" y="2302865"/>
            <a:ext cx="3411731" cy="3912694"/>
          </a:xfrm>
          <a:prstGeom prst="rect">
            <a:avLst/>
          </a:prstGeom>
          <a:ln>
            <a:solidFill>
              <a:schemeClr val="tx1"/>
            </a:solidFill>
          </a:ln>
        </p:spPr>
      </p:pic>
      <p:sp>
        <p:nvSpPr>
          <p:cNvPr id="14" name="t7">
            <a:extLst>
              <a:ext uri="{FF2B5EF4-FFF2-40B4-BE49-F238E27FC236}">
                <a16:creationId xmlns:a16="http://schemas.microsoft.com/office/drawing/2014/main" id="{CC81D645-7D01-F5B7-D26D-F90902594571}"/>
              </a:ext>
            </a:extLst>
          </p:cNvPr>
          <p:cNvSpPr txBox="1"/>
          <p:nvPr/>
        </p:nvSpPr>
        <p:spPr>
          <a:xfrm>
            <a:off x="6066031" y="1964529"/>
            <a:ext cx="3821079" cy="255786"/>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050" b="1">
                <a:solidFill>
                  <a:srgbClr val="7D6E5A"/>
                </a:solidFill>
                <a:latin typeface="Segoe UI"/>
                <a:ea typeface="游ゴシック"/>
                <a:cs typeface="Segoe UI"/>
              </a:rPr>
              <a:t>事前登録されているコマンド一覧</a:t>
            </a:r>
          </a:p>
        </p:txBody>
      </p:sp>
      <p:pic>
        <p:nvPicPr>
          <p:cNvPr id="16" name="グラフィックス 15" descr="コマンド (ターミナル) 単色塗りつぶし">
            <a:extLst>
              <a:ext uri="{FF2B5EF4-FFF2-40B4-BE49-F238E27FC236}">
                <a16:creationId xmlns:a16="http://schemas.microsoft.com/office/drawing/2014/main" id="{C9E9DFA6-8EFE-C5A4-0294-0CB08C9F8BC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65981" y="1939422"/>
            <a:ext cx="306000" cy="306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EBE3"/>
        </a:solidFill>
        <a:effectLst/>
      </p:bgPr>
    </p:bg>
    <p:spTree>
      <p:nvGrpSpPr>
        <p:cNvPr id="1" name=""/>
        <p:cNvGrpSpPr/>
        <p:nvPr/>
      </p:nvGrpSpPr>
      <p:grpSpPr>
        <a:xfrm>
          <a:off x="0" y="0"/>
          <a:ext cx="0" cy="0"/>
          <a:chOff x="0" y="0"/>
          <a:chExt cx="0" cy="0"/>
        </a:xfrm>
      </p:grpSpPr>
      <p:sp>
        <p:nvSpPr>
          <p:cNvPr id="2" name="t2"/>
          <p:cNvSpPr>
            <a:spLocks noGrp="1"/>
          </p:cNvSpPr>
          <p:nvPr>
            <p:ph type="title"/>
          </p:nvPr>
        </p:nvSpPr>
        <p:spPr>
          <a:noFill/>
        </p:spPr>
        <p:txBody>
          <a:bodyPr/>
          <a:lstStyle/>
          <a:p>
            <a:pPr algn="l">
              <a:lnSpc>
                <a:spcPct val="130000"/>
              </a:lnSpc>
              <a:spcBef>
                <a:spcPts val="0"/>
              </a:spcBef>
              <a:spcAft>
                <a:spcPts val="0"/>
              </a:spcAft>
            </a:pPr>
            <a:r>
              <a:rPr kumimoji="1" lang="ja-JP" altLang="en-US" sz="1200" b="1" i="0" u="none" strike="noStrike" kern="1200" cap="none" spc="0" normalizeH="0" baseline="0" noProof="0">
                <a:ln>
                  <a:noFill/>
                </a:ln>
                <a:solidFill>
                  <a:srgbClr val="333333"/>
                </a:solidFill>
                <a:effectLst/>
                <a:uLnTx/>
                <a:uFillTx/>
                <a:latin typeface="游ゴシック"/>
                <a:ea typeface="游ゴシック"/>
                <a:cs typeface="游ゴシック"/>
              </a:rPr>
              <a:t>基本操作</a:t>
            </a:r>
            <a:br>
              <a:rPr kumimoji="1" lang="en-US" altLang="ja-JP" sz="1200" b="1" i="0" u="none" strike="noStrike" kern="1200" cap="none" spc="0" normalizeH="0" baseline="0" noProof="0">
                <a:ln>
                  <a:noFill/>
                </a:ln>
                <a:solidFill>
                  <a:srgbClr val="333333"/>
                </a:solidFill>
                <a:effectLst/>
                <a:uLnTx/>
                <a:uFillTx/>
                <a:latin typeface="游ゴシック"/>
                <a:ea typeface="游ゴシック"/>
                <a:cs typeface="游ゴシック"/>
              </a:rPr>
            </a:br>
            <a:r>
              <a:rPr lang="ja-JP" altLang="en-US" sz="2000">
                <a:solidFill>
                  <a:srgbClr val="333333"/>
                </a:solidFill>
                <a:latin typeface="游ゴシック"/>
                <a:ea typeface="游ゴシック"/>
                <a:cs typeface="游ゴシック"/>
              </a:rPr>
              <a:t>モデルと使用量を把握する</a:t>
            </a:r>
          </a:p>
        </p:txBody>
      </p:sp>
      <p:sp>
        <p:nvSpPr>
          <p:cNvPr id="3" name="t3"/>
          <p:cNvSpPr>
            <a:spLocks noGrp="1"/>
          </p:cNvSpPr>
          <p:nvPr>
            <p:ph idx="1"/>
          </p:nvPr>
        </p:nvSpPr>
        <p:spPr>
          <a:noFill/>
        </p:spPr>
        <p:txBody>
          <a:bodyPr/>
          <a:lstStyle/>
          <a:p>
            <a:pPr algn="l">
              <a:lnSpc>
                <a:spcPct val="140000"/>
              </a:lnSpc>
              <a:spcBef>
                <a:spcPts val="0"/>
              </a:spcBef>
              <a:spcAft>
                <a:spcPts val="0"/>
              </a:spcAft>
            </a:pPr>
            <a:r>
              <a:rPr lang="en-US" altLang="ja-JP">
                <a:solidFill>
                  <a:srgbClr val="333333"/>
                </a:solidFill>
                <a:latin typeface="游ゴシック"/>
                <a:ea typeface="游ゴシック"/>
                <a:cs typeface="游ゴシック"/>
              </a:rPr>
              <a:t>4</a:t>
            </a:r>
            <a:r>
              <a:rPr lang="ja-JP" altLang="en-US" sz="1800">
                <a:solidFill>
                  <a:srgbClr val="333333"/>
                </a:solidFill>
                <a:latin typeface="游ゴシック"/>
                <a:ea typeface="游ゴシック"/>
                <a:cs typeface="游ゴシック"/>
              </a:rPr>
              <a:t>つのモデルは用途で使い分ける。通常利用は Sonnet、素早い軽作業は Haiku、複雑な文章作成・戦略立案は Opus</a:t>
            </a:r>
            <a:r>
              <a:rPr lang="ja-JP" altLang="en-US">
                <a:solidFill>
                  <a:srgbClr val="333333"/>
                </a:solidFill>
                <a:latin typeface="游ゴシック"/>
                <a:ea typeface="游ゴシック"/>
                <a:cs typeface="游ゴシック"/>
              </a:rPr>
              <a:t>、</a:t>
            </a:r>
            <a:r>
              <a:rPr lang="en-US" altLang="ja-JP">
                <a:solidFill>
                  <a:srgbClr val="333333"/>
                </a:solidFill>
                <a:latin typeface="游ゴシック"/>
                <a:ea typeface="游ゴシック"/>
                <a:cs typeface="游ゴシック"/>
              </a:rPr>
              <a:t>Opus</a:t>
            </a:r>
            <a:r>
              <a:rPr lang="ja-JP" altLang="en-US">
                <a:solidFill>
                  <a:srgbClr val="333333"/>
                </a:solidFill>
                <a:latin typeface="游ゴシック"/>
                <a:ea typeface="游ゴシック"/>
                <a:cs typeface="游ゴシック"/>
              </a:rPr>
              <a:t>が解決できない場合は</a:t>
            </a:r>
            <a:r>
              <a:rPr lang="en-US" altLang="ja-JP">
                <a:solidFill>
                  <a:srgbClr val="333333"/>
                </a:solidFill>
                <a:latin typeface="游ゴシック"/>
                <a:ea typeface="游ゴシック"/>
                <a:cs typeface="游ゴシック"/>
              </a:rPr>
              <a:t>Fable</a:t>
            </a:r>
            <a:r>
              <a:rPr lang="ja-JP" altLang="en-US">
                <a:solidFill>
                  <a:srgbClr val="333333"/>
                </a:solidFill>
                <a:latin typeface="游ゴシック"/>
                <a:ea typeface="游ゴシック"/>
                <a:cs typeface="游ゴシック"/>
              </a:rPr>
              <a:t>。設定画面より</a:t>
            </a:r>
            <a:r>
              <a:rPr lang="ja-JP" altLang="en-US" sz="1800">
                <a:solidFill>
                  <a:srgbClr val="333333"/>
                </a:solidFill>
                <a:latin typeface="游ゴシック"/>
                <a:ea typeface="游ゴシック"/>
                <a:cs typeface="游ゴシック"/>
              </a:rPr>
              <a:t>現在のコストを確認できる。</a:t>
            </a:r>
          </a:p>
        </p:txBody>
      </p:sp>
      <p:sp>
        <p:nvSpPr>
          <p:cNvPr id="4" name="t4"/>
          <p:cNvSpPr txBox="1"/>
          <p:nvPr/>
        </p:nvSpPr>
        <p:spPr>
          <a:xfrm>
            <a:off x="533400" y="2089604"/>
            <a:ext cx="5573985" cy="206648"/>
          </a:xfrm>
          <a:prstGeom prst="rect">
            <a:avLst/>
          </a:prstGeom>
          <a:noFill/>
        </p:spPr>
        <p:txBody>
          <a:bodyPr wrap="square" lIns="0" tIns="0" rIns="0" bIns="0" anchor="t">
            <a:noAutofit/>
          </a:bodyPr>
          <a:lstStyle/>
          <a:p>
            <a:pPr algn="l">
              <a:lnSpc>
                <a:spcPct val="155000"/>
              </a:lnSpc>
              <a:spcBef>
                <a:spcPts val="0"/>
              </a:spcBef>
              <a:spcAft>
                <a:spcPts val="0"/>
              </a:spcAft>
            </a:pPr>
            <a:r>
              <a:rPr lang="en-US" altLang="ja-JP" sz="1400" b="1">
                <a:solidFill>
                  <a:srgbClr val="333333"/>
                </a:solidFill>
                <a:latin typeface="Segoe UI"/>
                <a:ea typeface="游ゴシック"/>
                <a:cs typeface="Segoe UI"/>
              </a:rPr>
              <a:t>4</a:t>
            </a:r>
            <a:r>
              <a:rPr lang="ja-JP" altLang="en-US" sz="1400" b="1">
                <a:solidFill>
                  <a:srgbClr val="333333"/>
                </a:solidFill>
                <a:latin typeface="Segoe UI"/>
                <a:ea typeface="游ゴシック"/>
                <a:cs typeface="Segoe UI"/>
              </a:rPr>
              <a:t>モデルの用途別比較</a:t>
            </a:r>
          </a:p>
        </p:txBody>
      </p:sp>
      <p:graphicFrame>
        <p:nvGraphicFramePr>
          <p:cNvPr id="5" name="tbl5"/>
          <p:cNvGraphicFramePr>
            <a:graphicFrameLocks noGrp="1"/>
          </p:cNvGraphicFramePr>
          <p:nvPr>
            <p:extLst>
              <p:ext uri="{D42A27DB-BD31-4B8C-83A1-F6EECF244321}">
                <p14:modId xmlns:p14="http://schemas.microsoft.com/office/powerpoint/2010/main" val="873576259"/>
              </p:ext>
            </p:extLst>
          </p:nvPr>
        </p:nvGraphicFramePr>
        <p:xfrm>
          <a:off x="533400" y="2498155"/>
          <a:ext cx="5573986" cy="3845649"/>
        </p:xfrm>
        <a:graphic>
          <a:graphicData uri="http://schemas.openxmlformats.org/drawingml/2006/table">
            <a:tbl>
              <a:tblPr/>
              <a:tblGrid>
                <a:gridCol w="944389">
                  <a:extLst>
                    <a:ext uri="{9D8B030D-6E8A-4147-A177-3AD203B41FA5}">
                      <a16:colId xmlns:a16="http://schemas.microsoft.com/office/drawing/2014/main" val="20000"/>
                    </a:ext>
                  </a:extLst>
                </a:gridCol>
                <a:gridCol w="2854978">
                  <a:extLst>
                    <a:ext uri="{9D8B030D-6E8A-4147-A177-3AD203B41FA5}">
                      <a16:colId xmlns:a16="http://schemas.microsoft.com/office/drawing/2014/main" val="20001"/>
                    </a:ext>
                  </a:extLst>
                </a:gridCol>
                <a:gridCol w="1774619">
                  <a:extLst>
                    <a:ext uri="{9D8B030D-6E8A-4147-A177-3AD203B41FA5}">
                      <a16:colId xmlns:a16="http://schemas.microsoft.com/office/drawing/2014/main" val="20002"/>
                    </a:ext>
                  </a:extLst>
                </a:gridCol>
              </a:tblGrid>
              <a:tr h="477801">
                <a:tc>
                  <a:txBody>
                    <a:bodyPr/>
                    <a:lstStyle/>
                    <a:p>
                      <a:pPr algn="l"/>
                      <a:r>
                        <a:rPr lang="ja-JP" altLang="en-US" sz="1400" b="1">
                          <a:solidFill>
                            <a:srgbClr val="7D6E5A"/>
                          </a:solidFill>
                          <a:latin typeface="Segoe UI"/>
                          <a:ea typeface="Segoe UI"/>
                          <a:cs typeface="Segoe UI"/>
                        </a:rPr>
                        <a:t>モデル</a:t>
                      </a:r>
                      <a:endParaRPr lang="en-US" altLang="ja-JP" sz="1400" b="1">
                        <a:solidFill>
                          <a:srgbClr val="7D6E5A"/>
                        </a:solidFill>
                        <a:latin typeface="Segoe UI"/>
                        <a:ea typeface="Segoe UI"/>
                        <a:cs typeface="Segoe UI"/>
                      </a:endParaRPr>
                    </a:p>
                    <a:p>
                      <a:pPr algn="l"/>
                      <a:endParaRPr lang="ja-JP" altLang="en-US" sz="1400" b="1">
                        <a:solidFill>
                          <a:srgbClr val="7D6E5A"/>
                        </a:solidFill>
                        <a:latin typeface="Segoe UI"/>
                        <a:ea typeface="Segoe UI"/>
                        <a:cs typeface="Segoe UI"/>
                      </a:endParaRPr>
                    </a:p>
                  </a:txBody>
                  <a:tcPr>
                    <a:lnL w="9525">
                      <a:solidFill>
                        <a:srgbClr val="C8BEAA"/>
                      </a:solidFill>
                    </a:lnL>
                    <a:lnR w="9525">
                      <a:solidFill>
                        <a:srgbClr val="C8BEAA"/>
                      </a:solidFill>
                    </a:lnR>
                    <a:lnT w="9525">
                      <a:solidFill>
                        <a:srgbClr val="C8BEAA"/>
                      </a:solidFill>
                    </a:lnT>
                    <a:lnB w="9525" cap="flat" cmpd="sng" algn="ctr">
                      <a:solidFill>
                        <a:srgbClr val="C8BEAA"/>
                      </a:solidFill>
                      <a:prstDash val="solid"/>
                      <a:round/>
                      <a:headEnd type="none" w="med" len="med"/>
                      <a:tailEnd type="none" w="med" len="med"/>
                    </a:lnB>
                    <a:solidFill>
                      <a:srgbClr val="C8BEAA">
                        <a:alpha val="50000"/>
                      </a:srgbClr>
                    </a:solidFill>
                  </a:tcPr>
                </a:tc>
                <a:tc>
                  <a:txBody>
                    <a:bodyPr/>
                    <a:lstStyle/>
                    <a:p>
                      <a:pPr algn="l"/>
                      <a:r>
                        <a:rPr lang="ja-JP" altLang="en-US" sz="1400" b="1">
                          <a:solidFill>
                            <a:srgbClr val="7D6E5A"/>
                          </a:solidFill>
                          <a:latin typeface="Segoe UI"/>
                          <a:ea typeface="Segoe UI"/>
                          <a:cs typeface="Segoe UI"/>
                        </a:rPr>
                        <a:t>特徴</a:t>
                      </a:r>
                    </a:p>
                  </a:txBody>
                  <a:tcPr>
                    <a:lnL w="9525">
                      <a:solidFill>
                        <a:srgbClr val="C8BEAA"/>
                      </a:solidFill>
                    </a:lnL>
                    <a:lnR w="9525">
                      <a:solidFill>
                        <a:srgbClr val="C8BEAA"/>
                      </a:solidFill>
                    </a:lnR>
                    <a:lnT w="9525">
                      <a:solidFill>
                        <a:srgbClr val="C8BEAA"/>
                      </a:solidFill>
                    </a:lnT>
                    <a:lnB w="9525" cap="flat" cmpd="sng" algn="ctr">
                      <a:solidFill>
                        <a:srgbClr val="C8BEAA"/>
                      </a:solidFill>
                      <a:prstDash val="solid"/>
                      <a:round/>
                      <a:headEnd type="none" w="med" len="med"/>
                      <a:tailEnd type="none" w="med" len="med"/>
                    </a:lnB>
                    <a:solidFill>
                      <a:srgbClr val="C8BEAA">
                        <a:alpha val="50000"/>
                      </a:srgbClr>
                    </a:solidFill>
                  </a:tcPr>
                </a:tc>
                <a:tc>
                  <a:txBody>
                    <a:bodyPr/>
                    <a:lstStyle/>
                    <a:p>
                      <a:pPr algn="l"/>
                      <a:r>
                        <a:rPr lang="ja-JP" altLang="en-US" sz="1400" b="1">
                          <a:solidFill>
                            <a:srgbClr val="7D6E5A"/>
                          </a:solidFill>
                          <a:latin typeface="Segoe UI"/>
                          <a:ea typeface="Segoe UI"/>
                          <a:cs typeface="Segoe UI"/>
                        </a:rPr>
                        <a:t>向く作業</a:t>
                      </a:r>
                    </a:p>
                  </a:txBody>
                  <a:tcPr>
                    <a:lnL w="9525">
                      <a:solidFill>
                        <a:srgbClr val="C8BEAA"/>
                      </a:solidFill>
                    </a:lnL>
                    <a:lnR w="9525">
                      <a:solidFill>
                        <a:srgbClr val="C8BEAA"/>
                      </a:solidFill>
                    </a:lnR>
                    <a:lnT w="9525">
                      <a:solidFill>
                        <a:srgbClr val="C8BEAA"/>
                      </a:solidFill>
                    </a:lnT>
                    <a:lnB w="9525" cap="flat" cmpd="sng" algn="ctr">
                      <a:solidFill>
                        <a:srgbClr val="C8BEAA"/>
                      </a:solidFill>
                      <a:prstDash val="solid"/>
                      <a:round/>
                      <a:headEnd type="none" w="med" len="med"/>
                      <a:tailEnd type="none" w="med" len="med"/>
                    </a:lnB>
                    <a:solidFill>
                      <a:srgbClr val="C8BEAA">
                        <a:alpha val="50000"/>
                      </a:srgbClr>
                    </a:solidFill>
                  </a:tcPr>
                </a:tc>
                <a:extLst>
                  <a:ext uri="{0D108BD9-81ED-4DB2-BD59-A6C34878D82A}">
                    <a16:rowId xmlns:a16="http://schemas.microsoft.com/office/drawing/2014/main" val="10000"/>
                  </a:ext>
                </a:extLst>
              </a:tr>
              <a:tr h="794203">
                <a:tc>
                  <a:txBody>
                    <a:bodyPr/>
                    <a:lstStyle/>
                    <a:p>
                      <a:pPr algn="l"/>
                      <a:r>
                        <a:rPr lang="ja-JP" altLang="en-US" sz="1400" b="1">
                          <a:solidFill>
                            <a:srgbClr val="7D6E5A"/>
                          </a:solidFill>
                          <a:latin typeface="Segoe UI"/>
                          <a:ea typeface="Segoe UI"/>
                          <a:cs typeface="Segoe UI"/>
                        </a:rPr>
                        <a:t>Haiku</a:t>
                      </a:r>
                    </a:p>
                  </a:txBody>
                  <a:tcPr>
                    <a:lnL w="9525">
                      <a:solidFill>
                        <a:srgbClr val="C8BEAA"/>
                      </a:solidFill>
                    </a:lnL>
                    <a:lnR w="9525">
                      <a:solidFill>
                        <a:srgbClr val="C8BEAA"/>
                      </a:solidFill>
                    </a:lnR>
                    <a:lnT w="9525">
                      <a:solidFill>
                        <a:srgbClr val="C8BEAA"/>
                      </a:solidFill>
                    </a:lnT>
                    <a:lnB w="9525" cap="flat" cmpd="sng" algn="ctr">
                      <a:solidFill>
                        <a:srgbClr val="C8BEAA"/>
                      </a:solidFill>
                      <a:prstDash val="solid"/>
                      <a:round/>
                      <a:headEnd type="none" w="med" len="med"/>
                      <a:tailEnd type="none" w="med" len="med"/>
                    </a:lnB>
                    <a:solidFill>
                      <a:srgbClr val="C8BEAA">
                        <a:alpha val="50000"/>
                      </a:srgbClr>
                    </a:solidFill>
                  </a:tcPr>
                </a:tc>
                <a:tc>
                  <a:txBody>
                    <a:bodyPr/>
                    <a:lstStyle/>
                    <a:p>
                      <a:pPr marL="180975" indent="-180975" algn="l">
                        <a:buFont typeface="Arial" panose="020B0604020202020204" pitchFamily="34" charset="0"/>
                        <a:buChar char="•"/>
                      </a:pPr>
                      <a:r>
                        <a:rPr lang="ja-JP" altLang="en-US" sz="1400">
                          <a:solidFill>
                            <a:srgbClr val="333333"/>
                          </a:solidFill>
                          <a:latin typeface="Segoe UI"/>
                          <a:ea typeface="Segoe UI"/>
                          <a:cs typeface="Segoe UI"/>
                        </a:rPr>
                        <a:t>速度重視の軽量モデル</a:t>
                      </a:r>
                      <a:endParaRPr lang="en-US" altLang="ja-JP" sz="1400">
                        <a:solidFill>
                          <a:srgbClr val="333333"/>
                        </a:solidFill>
                        <a:latin typeface="Segoe UI"/>
                        <a:ea typeface="Segoe UI"/>
                        <a:cs typeface="Segoe UI"/>
                      </a:endParaRPr>
                    </a:p>
                    <a:p>
                      <a:pPr marL="180975" indent="-180975" algn="l">
                        <a:buFont typeface="Arial" panose="020B0604020202020204" pitchFamily="34" charset="0"/>
                        <a:buChar char="•"/>
                      </a:pPr>
                      <a:r>
                        <a:rPr lang="ja-JP" altLang="en-US" sz="1400">
                          <a:solidFill>
                            <a:srgbClr val="333333"/>
                          </a:solidFill>
                          <a:latin typeface="Segoe UI"/>
                          <a:ea typeface="Segoe UI"/>
                          <a:cs typeface="Segoe UI"/>
                        </a:rPr>
                        <a:t>低コスト</a:t>
                      </a:r>
                    </a:p>
                  </a:txBody>
                  <a:tcPr>
                    <a:lnL w="9525">
                      <a:solidFill>
                        <a:srgbClr val="C8BEAA"/>
                      </a:solidFill>
                    </a:lnL>
                    <a:lnR w="9525">
                      <a:solidFill>
                        <a:srgbClr val="C8BEAA"/>
                      </a:solidFill>
                    </a:lnR>
                    <a:lnT w="9525">
                      <a:solidFill>
                        <a:srgbClr val="C8BEAA"/>
                      </a:solidFill>
                    </a:lnT>
                    <a:lnB w="9525" cap="flat" cmpd="sng" algn="ctr">
                      <a:solidFill>
                        <a:srgbClr val="C8BEAA"/>
                      </a:solidFill>
                      <a:prstDash val="solid"/>
                      <a:round/>
                      <a:headEnd type="none" w="med" len="med"/>
                      <a:tailEnd type="none" w="med" len="med"/>
                    </a:lnB>
                    <a:noFill/>
                  </a:tcPr>
                </a:tc>
                <a:tc>
                  <a:txBody>
                    <a:bodyPr/>
                    <a:lstStyle/>
                    <a:p>
                      <a:pPr algn="l"/>
                      <a:r>
                        <a:rPr lang="ja-JP" altLang="en-US" sz="1400">
                          <a:solidFill>
                            <a:srgbClr val="333333"/>
                          </a:solidFill>
                          <a:latin typeface="Segoe UI"/>
                          <a:ea typeface="Segoe UI"/>
                          <a:cs typeface="Segoe UI"/>
                        </a:rPr>
                        <a:t>翻訳や要約など簡単な作業・動作確認</a:t>
                      </a:r>
                    </a:p>
                  </a:txBody>
                  <a:tcPr>
                    <a:lnL w="9525">
                      <a:solidFill>
                        <a:srgbClr val="C8BEAA"/>
                      </a:solidFill>
                    </a:lnL>
                    <a:lnR w="9525">
                      <a:solidFill>
                        <a:srgbClr val="C8BEAA"/>
                      </a:solidFill>
                    </a:lnR>
                    <a:lnT w="9525">
                      <a:solidFill>
                        <a:srgbClr val="C8BEAA"/>
                      </a:solidFill>
                    </a:lnT>
                    <a:lnB w="9525" cap="flat" cmpd="sng" algn="ctr">
                      <a:solidFill>
                        <a:srgbClr val="C8BEAA"/>
                      </a:solidFill>
                      <a:prstDash val="solid"/>
                      <a:round/>
                      <a:headEnd type="none" w="med" len="med"/>
                      <a:tailEnd type="none" w="med" len="med"/>
                    </a:lnB>
                    <a:noFill/>
                  </a:tcPr>
                </a:tc>
                <a:extLst>
                  <a:ext uri="{0D108BD9-81ED-4DB2-BD59-A6C34878D82A}">
                    <a16:rowId xmlns:a16="http://schemas.microsoft.com/office/drawing/2014/main" val="10001"/>
                  </a:ext>
                </a:extLst>
              </a:tr>
              <a:tr h="794203">
                <a:tc>
                  <a:txBody>
                    <a:bodyPr/>
                    <a:lstStyle/>
                    <a:p>
                      <a:pPr algn="l"/>
                      <a:r>
                        <a:rPr lang="ja-JP" altLang="en-US" sz="1400" b="1">
                          <a:solidFill>
                            <a:srgbClr val="7D6E5A"/>
                          </a:solidFill>
                          <a:latin typeface="Segoe UI"/>
                          <a:ea typeface="Segoe UI"/>
                          <a:cs typeface="Segoe UI"/>
                        </a:rPr>
                        <a:t>Sonnet</a:t>
                      </a:r>
                    </a:p>
                  </a:txBody>
                  <a:tcPr>
                    <a:lnL w="9525">
                      <a:solidFill>
                        <a:srgbClr val="C8BEAA"/>
                      </a:solidFill>
                    </a:lnL>
                    <a:lnR w="9525" cap="flat" cmpd="sng" algn="ctr">
                      <a:solidFill>
                        <a:srgbClr val="C8BEAA"/>
                      </a:solidFill>
                      <a:prstDash val="solid"/>
                      <a:round/>
                      <a:headEnd type="none" w="med" len="med"/>
                      <a:tailEnd type="none" w="med" len="med"/>
                    </a:lnR>
                    <a:lnT w="9525" cap="flat" cmpd="sng" algn="ctr">
                      <a:solidFill>
                        <a:srgbClr val="C8BEAA"/>
                      </a:solidFill>
                      <a:prstDash val="solid"/>
                      <a:round/>
                      <a:headEnd type="none" w="med" len="med"/>
                      <a:tailEnd type="none" w="med" len="med"/>
                    </a:lnT>
                    <a:lnB w="9525">
                      <a:solidFill>
                        <a:srgbClr val="C8BEAA"/>
                      </a:solidFill>
                    </a:lnB>
                    <a:solidFill>
                      <a:srgbClr val="C8BEAA">
                        <a:alpha val="50000"/>
                      </a:srgbClr>
                    </a:solidFill>
                  </a:tcPr>
                </a:tc>
                <a:tc>
                  <a:txBody>
                    <a:bodyPr/>
                    <a:lstStyle/>
                    <a:p>
                      <a:pPr marL="180975" indent="-180975" algn="l">
                        <a:buFont typeface="Arial" panose="020B0604020202020204" pitchFamily="34" charset="0"/>
                        <a:buChar char="•"/>
                      </a:pPr>
                      <a:r>
                        <a:rPr lang="ja-JP" altLang="en-US" sz="1400">
                          <a:solidFill>
                            <a:srgbClr val="333333"/>
                          </a:solidFill>
                          <a:latin typeface="Segoe UI"/>
                          <a:ea typeface="Segoe UI"/>
                          <a:cs typeface="Segoe UI"/>
                        </a:rPr>
                        <a:t>性能と速度のバランスに優れる</a:t>
                      </a:r>
                    </a:p>
                  </a:txBody>
                  <a:tcPr>
                    <a:lnL w="9525" cap="flat" cmpd="sng" algn="ctr">
                      <a:solidFill>
                        <a:srgbClr val="C8BEAA"/>
                      </a:solidFill>
                      <a:prstDash val="solid"/>
                      <a:round/>
                      <a:headEnd type="none" w="med" len="med"/>
                      <a:tailEnd type="none" w="med" len="med"/>
                    </a:lnL>
                    <a:lnR w="9525" cap="flat" cmpd="sng" algn="ctr">
                      <a:solidFill>
                        <a:srgbClr val="C8BEAA"/>
                      </a:solidFill>
                      <a:prstDash val="solid"/>
                      <a:round/>
                      <a:headEnd type="none" w="med" len="med"/>
                      <a:tailEnd type="none" w="med" len="med"/>
                    </a:lnR>
                    <a:lnT w="9525" cap="flat" cmpd="sng" algn="ctr">
                      <a:solidFill>
                        <a:srgbClr val="C8BEAA"/>
                      </a:solidFill>
                      <a:prstDash val="solid"/>
                      <a:round/>
                      <a:headEnd type="none" w="med" len="med"/>
                      <a:tailEnd type="none" w="med" len="med"/>
                    </a:lnT>
                    <a:lnB w="9525">
                      <a:solidFill>
                        <a:srgbClr val="C8BEAA"/>
                      </a:solidFill>
                    </a:lnB>
                    <a:noFill/>
                  </a:tcPr>
                </a:tc>
                <a:tc>
                  <a:txBody>
                    <a:bodyPr/>
                    <a:lstStyle/>
                    <a:p>
                      <a:pPr algn="l"/>
                      <a:r>
                        <a:rPr lang="ja-JP" altLang="en-US" sz="1400">
                          <a:solidFill>
                            <a:srgbClr val="333333"/>
                          </a:solidFill>
                          <a:latin typeface="Segoe UI"/>
                          <a:ea typeface="Segoe UI"/>
                          <a:cs typeface="Segoe UI"/>
                        </a:rPr>
                        <a:t>通常利用・一般的な業務効率化</a:t>
                      </a:r>
                    </a:p>
                  </a:txBody>
                  <a:tcPr>
                    <a:lnL w="9525" cap="flat" cmpd="sng" algn="ctr">
                      <a:solidFill>
                        <a:srgbClr val="C8BEAA"/>
                      </a:solidFill>
                      <a:prstDash val="solid"/>
                      <a:round/>
                      <a:headEnd type="none" w="med" len="med"/>
                      <a:tailEnd type="none" w="med" len="med"/>
                    </a:lnL>
                    <a:lnR w="9525">
                      <a:solidFill>
                        <a:srgbClr val="C8BEAA"/>
                      </a:solidFill>
                    </a:lnR>
                    <a:lnT w="9525" cap="flat" cmpd="sng" algn="ctr">
                      <a:solidFill>
                        <a:srgbClr val="C8BEAA"/>
                      </a:solidFill>
                      <a:prstDash val="solid"/>
                      <a:round/>
                      <a:headEnd type="none" w="med" len="med"/>
                      <a:tailEnd type="none" w="med" len="med"/>
                    </a:lnT>
                    <a:lnB w="9525">
                      <a:solidFill>
                        <a:srgbClr val="C8BEAA"/>
                      </a:solidFill>
                    </a:lnB>
                    <a:noFill/>
                  </a:tcPr>
                </a:tc>
                <a:extLst>
                  <a:ext uri="{0D108BD9-81ED-4DB2-BD59-A6C34878D82A}">
                    <a16:rowId xmlns:a16="http://schemas.microsoft.com/office/drawing/2014/main" val="2850034207"/>
                  </a:ext>
                </a:extLst>
              </a:tr>
              <a:tr h="794203">
                <a:tc>
                  <a:txBody>
                    <a:bodyPr/>
                    <a:lstStyle/>
                    <a:p>
                      <a:pPr algn="l"/>
                      <a:r>
                        <a:rPr lang="ja-JP" altLang="en-US" sz="1400" b="1">
                          <a:solidFill>
                            <a:srgbClr val="7D6E5A"/>
                          </a:solidFill>
                          <a:latin typeface="Segoe UI"/>
                          <a:ea typeface="Segoe UI"/>
                          <a:cs typeface="Segoe UI"/>
                        </a:rPr>
                        <a:t>Opus</a:t>
                      </a:r>
                    </a:p>
                  </a:txBody>
                  <a:tcPr>
                    <a:lnL w="9525">
                      <a:solidFill>
                        <a:srgbClr val="C8BEAA"/>
                      </a:solidFill>
                    </a:lnL>
                    <a:lnR w="9525" cap="flat" cmpd="sng" algn="ctr">
                      <a:solidFill>
                        <a:srgbClr val="C8BEAA"/>
                      </a:solidFill>
                      <a:prstDash val="solid"/>
                      <a:round/>
                      <a:headEnd type="none" w="med" len="med"/>
                      <a:tailEnd type="none" w="med" len="med"/>
                    </a:lnR>
                    <a:lnT w="9525" cap="flat" cmpd="sng" algn="ctr">
                      <a:solidFill>
                        <a:srgbClr val="C8BEAA"/>
                      </a:solidFill>
                      <a:prstDash val="solid"/>
                      <a:round/>
                      <a:headEnd type="none" w="med" len="med"/>
                      <a:tailEnd type="none" w="med" len="med"/>
                    </a:lnT>
                    <a:lnB w="9525" cap="flat" cmpd="sng" algn="ctr">
                      <a:solidFill>
                        <a:srgbClr val="C8BEAA"/>
                      </a:solidFill>
                      <a:prstDash val="solid"/>
                      <a:round/>
                      <a:headEnd type="none" w="med" len="med"/>
                      <a:tailEnd type="none" w="med" len="med"/>
                    </a:lnB>
                    <a:solidFill>
                      <a:srgbClr val="C8BEAA">
                        <a:alpha val="50000"/>
                      </a:srgbClr>
                    </a:solidFill>
                  </a:tcPr>
                </a:tc>
                <a:tc>
                  <a:txBody>
                    <a:bodyPr/>
                    <a:lstStyle/>
                    <a:p>
                      <a:pPr marL="180975" indent="-180975" algn="l">
                        <a:buFont typeface="Arial" panose="020B0604020202020204" pitchFamily="34" charset="0"/>
                        <a:buChar char="•"/>
                      </a:pPr>
                      <a:r>
                        <a:rPr lang="ja-JP" altLang="en-US" sz="1400">
                          <a:solidFill>
                            <a:srgbClr val="333333"/>
                          </a:solidFill>
                          <a:latin typeface="Segoe UI"/>
                          <a:ea typeface="Segoe UI"/>
                          <a:cs typeface="Segoe UI"/>
                        </a:rPr>
                        <a:t>複雑な文章作成・戦略立案に強み</a:t>
                      </a:r>
                      <a:endParaRPr lang="en-US" altLang="ja-JP" sz="1400">
                        <a:solidFill>
                          <a:srgbClr val="333333"/>
                        </a:solidFill>
                        <a:latin typeface="Segoe UI"/>
                        <a:ea typeface="Segoe UI"/>
                        <a:cs typeface="Segoe UI"/>
                      </a:endParaRPr>
                    </a:p>
                    <a:p>
                      <a:pPr marL="180975" indent="-180975" algn="l">
                        <a:buFont typeface="Arial" panose="020B0604020202020204" pitchFamily="34" charset="0"/>
                        <a:buChar char="•"/>
                      </a:pPr>
                      <a:r>
                        <a:rPr lang="ja-JP" altLang="en-US" sz="1400">
                          <a:solidFill>
                            <a:srgbClr val="333333"/>
                          </a:solidFill>
                          <a:latin typeface="Segoe UI"/>
                          <a:ea typeface="Segoe UI"/>
                          <a:cs typeface="Segoe UI"/>
                        </a:rPr>
                        <a:t>高コスト</a:t>
                      </a:r>
                    </a:p>
                  </a:txBody>
                  <a:tcPr>
                    <a:lnL w="9525" cap="flat" cmpd="sng" algn="ctr">
                      <a:solidFill>
                        <a:srgbClr val="C8BEAA"/>
                      </a:solidFill>
                      <a:prstDash val="solid"/>
                      <a:round/>
                      <a:headEnd type="none" w="med" len="med"/>
                      <a:tailEnd type="none" w="med" len="med"/>
                    </a:lnL>
                    <a:lnR w="9525" cap="flat" cmpd="sng" algn="ctr">
                      <a:solidFill>
                        <a:srgbClr val="C8BEAA"/>
                      </a:solidFill>
                      <a:prstDash val="solid"/>
                      <a:round/>
                      <a:headEnd type="none" w="med" len="med"/>
                      <a:tailEnd type="none" w="med" len="med"/>
                    </a:lnR>
                    <a:lnT w="9525" cap="flat" cmpd="sng" algn="ctr">
                      <a:solidFill>
                        <a:srgbClr val="C8BEAA"/>
                      </a:solidFill>
                      <a:prstDash val="solid"/>
                      <a:round/>
                      <a:headEnd type="none" w="med" len="med"/>
                      <a:tailEnd type="none" w="med" len="med"/>
                    </a:lnT>
                    <a:lnB w="9525" cap="flat" cmpd="sng" algn="ctr">
                      <a:solidFill>
                        <a:srgbClr val="C8BEAA"/>
                      </a:solidFill>
                      <a:prstDash val="solid"/>
                      <a:round/>
                      <a:headEnd type="none" w="med" len="med"/>
                      <a:tailEnd type="none" w="med" len="med"/>
                    </a:lnB>
                    <a:noFill/>
                  </a:tcPr>
                </a:tc>
                <a:tc>
                  <a:txBody>
                    <a:bodyPr/>
                    <a:lstStyle/>
                    <a:p>
                      <a:pPr algn="l"/>
                      <a:r>
                        <a:rPr lang="ja-JP" altLang="en-US" sz="1400">
                          <a:solidFill>
                            <a:srgbClr val="333333"/>
                          </a:solidFill>
                          <a:latin typeface="Segoe UI"/>
                          <a:ea typeface="Segoe UI"/>
                          <a:cs typeface="Segoe UI"/>
                        </a:rPr>
                        <a:t>高度な戦略立案</a:t>
                      </a:r>
                    </a:p>
                  </a:txBody>
                  <a:tcPr>
                    <a:lnL w="9525" cap="flat" cmpd="sng" algn="ctr">
                      <a:solidFill>
                        <a:srgbClr val="C8BEAA"/>
                      </a:solidFill>
                      <a:prstDash val="solid"/>
                      <a:round/>
                      <a:headEnd type="none" w="med" len="med"/>
                      <a:tailEnd type="none" w="med" len="med"/>
                    </a:lnL>
                    <a:lnR w="9525">
                      <a:solidFill>
                        <a:srgbClr val="C8BEAA"/>
                      </a:solidFill>
                    </a:lnR>
                    <a:lnT w="9525" cap="flat" cmpd="sng" algn="ctr">
                      <a:solidFill>
                        <a:srgbClr val="C8BEAA"/>
                      </a:solidFill>
                      <a:prstDash val="solid"/>
                      <a:round/>
                      <a:headEnd type="none" w="med" len="med"/>
                      <a:tailEnd type="none" w="med" len="med"/>
                    </a:lnT>
                    <a:lnB w="9525" cap="flat" cmpd="sng" algn="ctr">
                      <a:solidFill>
                        <a:srgbClr val="C8BEAA"/>
                      </a:solidFill>
                      <a:prstDash val="solid"/>
                      <a:round/>
                      <a:headEnd type="none" w="med" len="med"/>
                      <a:tailEnd type="none" w="med" len="med"/>
                    </a:lnB>
                    <a:noFill/>
                  </a:tcPr>
                </a:tc>
                <a:extLst>
                  <a:ext uri="{0D108BD9-81ED-4DB2-BD59-A6C34878D82A}">
                    <a16:rowId xmlns:a16="http://schemas.microsoft.com/office/drawing/2014/main" val="10003"/>
                  </a:ext>
                </a:extLst>
              </a:tr>
              <a:tr h="794203">
                <a:tc>
                  <a:txBody>
                    <a:bodyPr/>
                    <a:lstStyle/>
                    <a:p>
                      <a:pPr algn="l"/>
                      <a:r>
                        <a:rPr lang="en-US" altLang="ja-JP" sz="1400" b="1">
                          <a:solidFill>
                            <a:srgbClr val="7D6E5A"/>
                          </a:solidFill>
                          <a:latin typeface="Segoe UI"/>
                          <a:ea typeface="Segoe UI"/>
                          <a:cs typeface="Segoe UI"/>
                        </a:rPr>
                        <a:t>Fable</a:t>
                      </a:r>
                      <a:endParaRPr lang="ja-JP" altLang="en-US" sz="1400" b="1">
                        <a:solidFill>
                          <a:srgbClr val="7D6E5A"/>
                        </a:solidFill>
                        <a:latin typeface="Segoe UI"/>
                        <a:ea typeface="Segoe UI"/>
                        <a:cs typeface="Segoe UI"/>
                      </a:endParaRPr>
                    </a:p>
                  </a:txBody>
                  <a:tcPr>
                    <a:lnL w="9525">
                      <a:solidFill>
                        <a:srgbClr val="C8BEAA"/>
                      </a:solidFill>
                    </a:lnL>
                    <a:lnR w="9525" cap="flat" cmpd="sng" algn="ctr">
                      <a:solidFill>
                        <a:srgbClr val="C8BEAA"/>
                      </a:solidFill>
                      <a:prstDash val="solid"/>
                      <a:round/>
                      <a:headEnd type="none" w="med" len="med"/>
                      <a:tailEnd type="none" w="med" len="med"/>
                    </a:lnR>
                    <a:lnT w="9525">
                      <a:solidFill>
                        <a:srgbClr val="C8BEAA"/>
                      </a:solidFill>
                    </a:lnT>
                    <a:lnB w="9525">
                      <a:solidFill>
                        <a:srgbClr val="C8BEAA"/>
                      </a:solidFill>
                    </a:lnB>
                    <a:solidFill>
                      <a:srgbClr val="C8BEAA">
                        <a:alpha val="50000"/>
                      </a:srgbClr>
                    </a:solidFill>
                  </a:tcPr>
                </a:tc>
                <a:tc>
                  <a:txBody>
                    <a:bodyPr/>
                    <a:lstStyle/>
                    <a:p>
                      <a:pPr marL="180975" indent="-180975" algn="l">
                        <a:buFont typeface="Arial" panose="020B0604020202020204" pitchFamily="34" charset="0"/>
                        <a:buChar char="•"/>
                      </a:pPr>
                      <a:r>
                        <a:rPr lang="ja-JP" altLang="en-US" sz="1400">
                          <a:solidFill>
                            <a:srgbClr val="333333"/>
                          </a:solidFill>
                          <a:latin typeface="Segoe UI"/>
                          <a:ea typeface="Segoe UI"/>
                          <a:cs typeface="Segoe UI"/>
                        </a:rPr>
                        <a:t>現在最も高性能な最新モデル</a:t>
                      </a:r>
                      <a:endParaRPr lang="en-US" altLang="ja-JP" sz="1400">
                        <a:solidFill>
                          <a:srgbClr val="333333"/>
                        </a:solidFill>
                        <a:latin typeface="Segoe UI"/>
                        <a:ea typeface="Segoe UI"/>
                        <a:cs typeface="Segoe UI"/>
                      </a:endParaRPr>
                    </a:p>
                    <a:p>
                      <a:pPr marL="180975" indent="-180975" algn="l">
                        <a:buFont typeface="Arial" panose="020B0604020202020204" pitchFamily="34" charset="0"/>
                        <a:buChar char="•"/>
                      </a:pPr>
                      <a:r>
                        <a:rPr lang="ja-JP" altLang="en-US" sz="1400">
                          <a:solidFill>
                            <a:srgbClr val="333333"/>
                          </a:solidFill>
                          <a:latin typeface="Segoe UI"/>
                          <a:ea typeface="Segoe UI"/>
                          <a:cs typeface="Segoe UI"/>
                        </a:rPr>
                        <a:t>最も高コスト、安易な利用は避けること</a:t>
                      </a:r>
                      <a:endParaRPr lang="en-US" altLang="ja-JP" sz="1400">
                        <a:solidFill>
                          <a:srgbClr val="333333"/>
                        </a:solidFill>
                        <a:latin typeface="Segoe UI"/>
                        <a:ea typeface="Segoe UI"/>
                        <a:cs typeface="Segoe UI"/>
                      </a:endParaRPr>
                    </a:p>
                    <a:p>
                      <a:pPr marL="180975" indent="-180975" algn="l">
                        <a:buFont typeface="Arial" panose="020B0604020202020204" pitchFamily="34" charset="0"/>
                        <a:buChar char="•"/>
                      </a:pPr>
                      <a:endParaRPr lang="ja-JP" altLang="en-US" sz="1400">
                        <a:solidFill>
                          <a:srgbClr val="333333"/>
                        </a:solidFill>
                        <a:latin typeface="Segoe UI"/>
                        <a:ea typeface="Segoe UI"/>
                        <a:cs typeface="Segoe UI"/>
                      </a:endParaRPr>
                    </a:p>
                  </a:txBody>
                  <a:tcPr>
                    <a:lnL w="9525" cap="flat" cmpd="sng" algn="ctr">
                      <a:solidFill>
                        <a:srgbClr val="C8BEAA"/>
                      </a:solidFill>
                      <a:prstDash val="solid"/>
                      <a:round/>
                      <a:headEnd type="none" w="med" len="med"/>
                      <a:tailEnd type="none" w="med" len="med"/>
                    </a:lnL>
                    <a:lnR w="9525" cap="flat" cmpd="sng" algn="ctr">
                      <a:solidFill>
                        <a:srgbClr val="C8BEAA"/>
                      </a:solidFill>
                      <a:prstDash val="solid"/>
                      <a:round/>
                      <a:headEnd type="none" w="med" len="med"/>
                      <a:tailEnd type="none" w="med" len="med"/>
                    </a:lnR>
                    <a:lnT w="9525">
                      <a:solidFill>
                        <a:srgbClr val="C8BEAA"/>
                      </a:solidFill>
                    </a:lnT>
                    <a:lnB w="9525">
                      <a:solidFill>
                        <a:srgbClr val="C8BEAA"/>
                      </a:solidFill>
                    </a:lnB>
                    <a:noFill/>
                  </a:tcPr>
                </a:tc>
                <a:tc>
                  <a:txBody>
                    <a:bodyPr/>
                    <a:lstStyle/>
                    <a:p>
                      <a:pPr algn="l"/>
                      <a:r>
                        <a:rPr lang="ja-JP" altLang="en-US" sz="1400">
                          <a:solidFill>
                            <a:srgbClr val="333333"/>
                          </a:solidFill>
                          <a:latin typeface="Segoe UI"/>
                          <a:ea typeface="Segoe UI"/>
                          <a:cs typeface="Segoe UI"/>
                        </a:rPr>
                        <a:t>特に複雑・長時間の作業・</a:t>
                      </a:r>
                      <a:r>
                        <a:rPr lang="en-US" altLang="ja-JP" sz="1400">
                          <a:solidFill>
                            <a:srgbClr val="333333"/>
                          </a:solidFill>
                          <a:latin typeface="Segoe UI"/>
                          <a:ea typeface="Segoe UI"/>
                          <a:cs typeface="Segoe UI"/>
                        </a:rPr>
                        <a:t>Opus</a:t>
                      </a:r>
                      <a:r>
                        <a:rPr lang="ja-JP" altLang="en-US" sz="1400">
                          <a:solidFill>
                            <a:srgbClr val="333333"/>
                          </a:solidFill>
                          <a:latin typeface="Segoe UI"/>
                          <a:ea typeface="Segoe UI"/>
                          <a:cs typeface="Segoe UI"/>
                        </a:rPr>
                        <a:t>が解決できないタスク</a:t>
                      </a:r>
                    </a:p>
                  </a:txBody>
                  <a:tcPr>
                    <a:lnL w="9525" cap="flat" cmpd="sng" algn="ctr">
                      <a:solidFill>
                        <a:srgbClr val="C8BEAA"/>
                      </a:solidFill>
                      <a:prstDash val="solid"/>
                      <a:round/>
                      <a:headEnd type="none" w="med" len="med"/>
                      <a:tailEnd type="none" w="med" len="med"/>
                    </a:lnL>
                    <a:lnR w="9525">
                      <a:solidFill>
                        <a:srgbClr val="C8BEAA"/>
                      </a:solidFill>
                    </a:lnR>
                    <a:lnT w="9525">
                      <a:solidFill>
                        <a:srgbClr val="C8BEAA"/>
                      </a:solidFill>
                    </a:lnT>
                    <a:lnB w="9525">
                      <a:solidFill>
                        <a:srgbClr val="C8BEAA"/>
                      </a:solidFill>
                    </a:lnB>
                    <a:noFill/>
                  </a:tcPr>
                </a:tc>
                <a:extLst>
                  <a:ext uri="{0D108BD9-81ED-4DB2-BD59-A6C34878D82A}">
                    <a16:rowId xmlns:a16="http://schemas.microsoft.com/office/drawing/2014/main" val="227928110"/>
                  </a:ext>
                </a:extLst>
              </a:tr>
            </a:tbl>
          </a:graphicData>
        </a:graphic>
      </p:graphicFrame>
      <p:sp>
        <p:nvSpPr>
          <p:cNvPr id="6" name="t6"/>
          <p:cNvSpPr txBox="1"/>
          <p:nvPr/>
        </p:nvSpPr>
        <p:spPr>
          <a:xfrm>
            <a:off x="6716985" y="2089604"/>
            <a:ext cx="4560615" cy="236190"/>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400" b="1">
                <a:solidFill>
                  <a:srgbClr val="333333"/>
                </a:solidFill>
                <a:latin typeface="Consolas"/>
                <a:ea typeface="游ゴシック"/>
                <a:cs typeface="Consolas"/>
              </a:rPr>
              <a:t>コスト確認</a:t>
            </a:r>
          </a:p>
        </p:txBody>
      </p:sp>
      <p:sp>
        <p:nvSpPr>
          <p:cNvPr id="7" name="t7"/>
          <p:cNvSpPr txBox="1"/>
          <p:nvPr/>
        </p:nvSpPr>
        <p:spPr>
          <a:xfrm>
            <a:off x="6716985" y="2426547"/>
            <a:ext cx="4538960" cy="411882"/>
          </a:xfrm>
          <a:prstGeom prst="rect">
            <a:avLst/>
          </a:prstGeom>
          <a:noFill/>
        </p:spPr>
        <p:txBody>
          <a:bodyPr wrap="square" lIns="0" tIns="0" rIns="0" bIns="0" anchor="t">
            <a:noAutofit/>
          </a:bodyPr>
          <a:lstStyle/>
          <a:p>
            <a:pPr algn="l">
              <a:lnSpc>
                <a:spcPct val="165000"/>
              </a:lnSpc>
              <a:spcBef>
                <a:spcPts val="0"/>
              </a:spcBef>
              <a:spcAft>
                <a:spcPts val="0"/>
              </a:spcAft>
            </a:pPr>
            <a:r>
              <a:rPr lang="ja-JP" altLang="en-US" sz="1400">
                <a:solidFill>
                  <a:srgbClr val="333333"/>
                </a:solidFill>
                <a:latin typeface="Segoe UI"/>
                <a:ea typeface="游ゴシック"/>
                <a:cs typeface="Segoe UI"/>
              </a:rPr>
              <a:t>設定＞使用量 より現在のコストを確認できる</a:t>
            </a:r>
          </a:p>
        </p:txBody>
      </p:sp>
      <p:pic>
        <p:nvPicPr>
          <p:cNvPr id="18" name="図 17">
            <a:extLst>
              <a:ext uri="{FF2B5EF4-FFF2-40B4-BE49-F238E27FC236}">
                <a16:creationId xmlns:a16="http://schemas.microsoft.com/office/drawing/2014/main" id="{431F9AEF-267F-30BB-D254-381C3A4D442B}"/>
              </a:ext>
            </a:extLst>
          </p:cNvPr>
          <p:cNvPicPr>
            <a:picLocks noChangeAspect="1"/>
          </p:cNvPicPr>
          <p:nvPr/>
        </p:nvPicPr>
        <p:blipFill>
          <a:blip r:embed="rId2"/>
          <a:stretch>
            <a:fillRect/>
          </a:stretch>
        </p:blipFill>
        <p:spPr>
          <a:xfrm>
            <a:off x="6676621" y="2838429"/>
            <a:ext cx="3112986" cy="1941170"/>
          </a:xfrm>
          <a:prstGeom prst="rect">
            <a:avLst/>
          </a:prstGeom>
          <a:ln>
            <a:solidFill>
              <a:schemeClr val="tx1"/>
            </a:solidFill>
          </a:ln>
        </p:spPr>
      </p:pic>
      <p:sp>
        <p:nvSpPr>
          <p:cNvPr id="19" name="正方形/長方形 18">
            <a:extLst>
              <a:ext uri="{FF2B5EF4-FFF2-40B4-BE49-F238E27FC236}">
                <a16:creationId xmlns:a16="http://schemas.microsoft.com/office/drawing/2014/main" id="{5A0DC5DA-3040-A8A9-4DBA-C4B0FF5C553D}"/>
              </a:ext>
            </a:extLst>
          </p:cNvPr>
          <p:cNvSpPr/>
          <p:nvPr/>
        </p:nvSpPr>
        <p:spPr>
          <a:xfrm>
            <a:off x="6711900" y="4262957"/>
            <a:ext cx="575711" cy="82316"/>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grpSp>
        <p:nvGrpSpPr>
          <p:cNvPr id="20" name="グループ化 19">
            <a:extLst>
              <a:ext uri="{FF2B5EF4-FFF2-40B4-BE49-F238E27FC236}">
                <a16:creationId xmlns:a16="http://schemas.microsoft.com/office/drawing/2014/main" id="{DB94A5F0-D14D-01BE-BDCE-B81E0B6B230F}"/>
              </a:ext>
            </a:extLst>
          </p:cNvPr>
          <p:cNvGrpSpPr/>
          <p:nvPr/>
        </p:nvGrpSpPr>
        <p:grpSpPr>
          <a:xfrm>
            <a:off x="8469566" y="3988114"/>
            <a:ext cx="3112987" cy="2190084"/>
            <a:chOff x="1552076" y="2882001"/>
            <a:chExt cx="4086878" cy="3054455"/>
          </a:xfrm>
        </p:grpSpPr>
        <p:pic>
          <p:nvPicPr>
            <p:cNvPr id="21" name="図 20">
              <a:extLst>
                <a:ext uri="{FF2B5EF4-FFF2-40B4-BE49-F238E27FC236}">
                  <a16:creationId xmlns:a16="http://schemas.microsoft.com/office/drawing/2014/main" id="{C32B5F40-733A-2B19-B9BD-7E1C85D8E031}"/>
                </a:ext>
              </a:extLst>
            </p:cNvPr>
            <p:cNvPicPr>
              <a:picLocks noChangeAspect="1"/>
            </p:cNvPicPr>
            <p:nvPr/>
          </p:nvPicPr>
          <p:blipFill>
            <a:blip r:embed="rId3"/>
            <a:srcRect l="873" t="586" r="967" b="1681"/>
            <a:stretch>
              <a:fillRect/>
            </a:stretch>
          </p:blipFill>
          <p:spPr>
            <a:xfrm>
              <a:off x="1552076" y="2882001"/>
              <a:ext cx="4086878" cy="3054455"/>
            </a:xfrm>
            <a:prstGeom prst="rect">
              <a:avLst/>
            </a:prstGeom>
            <a:ln>
              <a:solidFill>
                <a:schemeClr val="tx1"/>
              </a:solidFill>
            </a:ln>
          </p:spPr>
        </p:pic>
        <p:sp>
          <p:nvSpPr>
            <p:cNvPr id="22" name="正方形/長方形 21">
              <a:extLst>
                <a:ext uri="{FF2B5EF4-FFF2-40B4-BE49-F238E27FC236}">
                  <a16:creationId xmlns:a16="http://schemas.microsoft.com/office/drawing/2014/main" id="{97C74079-0B2F-CBF0-D66D-E79E0F16BD1D}"/>
                </a:ext>
              </a:extLst>
            </p:cNvPr>
            <p:cNvSpPr/>
            <p:nvPr/>
          </p:nvSpPr>
          <p:spPr>
            <a:xfrm>
              <a:off x="2374648" y="3299473"/>
              <a:ext cx="3197477" cy="272401"/>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grpSp>
      <p:cxnSp>
        <p:nvCxnSpPr>
          <p:cNvPr id="23" name="直線コネクタ 22">
            <a:extLst>
              <a:ext uri="{FF2B5EF4-FFF2-40B4-BE49-F238E27FC236}">
                <a16:creationId xmlns:a16="http://schemas.microsoft.com/office/drawing/2014/main" id="{A3E6D4DF-41F3-60B4-7A85-FDB02A9C9551}"/>
              </a:ext>
            </a:extLst>
          </p:cNvPr>
          <p:cNvCxnSpPr>
            <a:cxnSpLocks/>
            <a:stCxn id="21" idx="1"/>
            <a:endCxn id="19" idx="2"/>
          </p:cNvCxnSpPr>
          <p:nvPr/>
        </p:nvCxnSpPr>
        <p:spPr>
          <a:xfrm flipH="1" flipV="1">
            <a:off x="6999756" y="4345273"/>
            <a:ext cx="1469810" cy="737883"/>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EBE3"/>
        </a:solidFill>
        <a:effectLst/>
      </p:bgPr>
    </p:bg>
    <p:spTree>
      <p:nvGrpSpPr>
        <p:cNvPr id="1" name=""/>
        <p:cNvGrpSpPr/>
        <p:nvPr/>
      </p:nvGrpSpPr>
      <p:grpSpPr>
        <a:xfrm>
          <a:off x="0" y="0"/>
          <a:ext cx="0" cy="0"/>
          <a:chOff x="0" y="0"/>
          <a:chExt cx="0" cy="0"/>
        </a:xfrm>
      </p:grpSpPr>
      <p:sp>
        <p:nvSpPr>
          <p:cNvPr id="2" name="t2"/>
          <p:cNvSpPr>
            <a:spLocks noGrp="1"/>
          </p:cNvSpPr>
          <p:nvPr>
            <p:ph type="title"/>
          </p:nvPr>
        </p:nvSpPr>
        <p:spPr>
          <a:noFill/>
        </p:spPr>
        <p:txBody>
          <a:bodyPr/>
          <a:lstStyle/>
          <a:p>
            <a:pPr algn="l">
              <a:lnSpc>
                <a:spcPct val="130000"/>
              </a:lnSpc>
              <a:spcBef>
                <a:spcPts val="0"/>
              </a:spcBef>
              <a:spcAft>
                <a:spcPts val="0"/>
              </a:spcAft>
            </a:pPr>
            <a:r>
              <a:rPr kumimoji="1" lang="ja-JP" altLang="en-US" sz="1200" b="1" i="0" u="none" strike="noStrike" kern="1200" cap="none" spc="0" normalizeH="0" baseline="0" noProof="0">
                <a:ln>
                  <a:noFill/>
                </a:ln>
                <a:solidFill>
                  <a:srgbClr val="333333"/>
                </a:solidFill>
                <a:effectLst/>
                <a:uLnTx/>
                <a:uFillTx/>
                <a:latin typeface="游ゴシック"/>
                <a:ea typeface="游ゴシック"/>
                <a:cs typeface="游ゴシック"/>
              </a:rPr>
              <a:t>基本操作</a:t>
            </a:r>
            <a:br>
              <a:rPr lang="en-US" altLang="ja-JP" sz="2400">
                <a:latin typeface="游ゴシック"/>
                <a:ea typeface="游ゴシック"/>
                <a:cs typeface="游ゴシック"/>
              </a:rPr>
            </a:br>
            <a:r>
              <a:rPr lang="ja-JP" altLang="en-US" sz="2000">
                <a:solidFill>
                  <a:srgbClr val="333333"/>
                </a:solidFill>
                <a:latin typeface="游ゴシック"/>
                <a:ea typeface="游ゴシック"/>
                <a:cs typeface="游ゴシック"/>
              </a:rPr>
              <a:t>CLAUDE.md で指示を引き継ぐ</a:t>
            </a:r>
          </a:p>
        </p:txBody>
      </p:sp>
      <p:sp>
        <p:nvSpPr>
          <p:cNvPr id="3" name="t3"/>
          <p:cNvSpPr>
            <a:spLocks noGrp="1"/>
          </p:cNvSpPr>
          <p:nvPr>
            <p:ph idx="1"/>
          </p:nvPr>
        </p:nvSpPr>
        <p:spPr>
          <a:noFill/>
        </p:spPr>
        <p:txBody>
          <a:bodyPr lIns="0" tIns="0" rIns="0" bIns="0" anchor="t"/>
          <a:lstStyle/>
          <a:p>
            <a:pPr algn="l">
              <a:lnSpc>
                <a:spcPct val="140000"/>
              </a:lnSpc>
              <a:spcBef>
                <a:spcPts val="0"/>
              </a:spcBef>
              <a:spcAft>
                <a:spcPts val="0"/>
              </a:spcAft>
            </a:pPr>
            <a:r>
              <a:rPr lang="ja-JP" altLang="en-US" sz="1800">
                <a:solidFill>
                  <a:srgbClr val="333333"/>
                </a:solidFill>
                <a:latin typeface="游ゴシック"/>
                <a:ea typeface="游ゴシック"/>
                <a:cs typeface="游ゴシック"/>
              </a:rPr>
              <a:t>CLAUDE.md に書いた</a:t>
            </a:r>
            <a:r>
              <a:rPr lang="ja-JP" altLang="en-US">
                <a:solidFill>
                  <a:srgbClr val="333333"/>
                </a:solidFill>
                <a:latin typeface="游ゴシック"/>
                <a:ea typeface="游ゴシック"/>
                <a:cs typeface="游ゴシック"/>
              </a:rPr>
              <a:t>内容</a:t>
            </a:r>
            <a:r>
              <a:rPr lang="ja-JP" altLang="en-US" sz="1800">
                <a:solidFill>
                  <a:srgbClr val="333333"/>
                </a:solidFill>
                <a:latin typeface="游ゴシック"/>
                <a:ea typeface="游ゴシック"/>
                <a:cs typeface="游ゴシック"/>
              </a:rPr>
              <a:t>は起動のたびに自動で読み込まれ、毎回同じ指示の入力を省略できる。前提知識やルールを記載する。</a:t>
            </a:r>
          </a:p>
        </p:txBody>
      </p:sp>
      <p:sp>
        <p:nvSpPr>
          <p:cNvPr id="21" name="s4">
            <a:extLst>
              <a:ext uri="{FF2B5EF4-FFF2-40B4-BE49-F238E27FC236}">
                <a16:creationId xmlns:a16="http://schemas.microsoft.com/office/drawing/2014/main" id="{32EDC50B-927B-6598-498C-EC6B10702723}"/>
              </a:ext>
            </a:extLst>
          </p:cNvPr>
          <p:cNvSpPr/>
          <p:nvPr/>
        </p:nvSpPr>
        <p:spPr>
          <a:xfrm>
            <a:off x="914400" y="2090388"/>
            <a:ext cx="5086350" cy="1032756"/>
          </a:xfrm>
          <a:prstGeom prst="rect">
            <a:avLst/>
          </a:prstGeom>
          <a:solidFill>
            <a:srgbClr val="FFFFFF"/>
          </a:solidFill>
          <a:ln w="9525">
            <a:solidFill>
              <a:srgbClr val="7D6E5A">
                <a:alpha val="30000"/>
              </a:srgbClr>
            </a:solidFill>
          </a:ln>
        </p:spPr>
        <p:txBody>
          <a:bodyPr/>
          <a:lstStyle/>
          <a:p>
            <a:endParaRPr lang="ja-JP" altLang="en-US"/>
          </a:p>
        </p:txBody>
      </p:sp>
      <p:pic>
        <p:nvPicPr>
          <p:cNvPr id="22" name="p5">
            <a:extLst>
              <a:ext uri="{FF2B5EF4-FFF2-40B4-BE49-F238E27FC236}">
                <a16:creationId xmlns:a16="http://schemas.microsoft.com/office/drawing/2014/main" id="{AE565125-058D-08BF-090D-DC4E39895314}"/>
              </a:ext>
            </a:extLst>
          </p:cNvPr>
          <p:cNvPicPr>
            <a:picLocks noChangeAspect="1"/>
          </p:cNvPicPr>
          <p:nvPr/>
        </p:nvPicPr>
        <p:blipFill>
          <a:blip r:embed="rId2"/>
          <a:stretch>
            <a:fillRect/>
          </a:stretch>
        </p:blipFill>
        <p:spPr>
          <a:xfrm>
            <a:off x="1076325" y="2214213"/>
            <a:ext cx="304800" cy="304800"/>
          </a:xfrm>
          <a:prstGeom prst="rect">
            <a:avLst/>
          </a:prstGeom>
        </p:spPr>
      </p:pic>
      <p:sp>
        <p:nvSpPr>
          <p:cNvPr id="23" name="t6">
            <a:extLst>
              <a:ext uri="{FF2B5EF4-FFF2-40B4-BE49-F238E27FC236}">
                <a16:creationId xmlns:a16="http://schemas.microsoft.com/office/drawing/2014/main" id="{921ABAE6-EBB7-4D29-3350-DCA3D60AC11B}"/>
              </a:ext>
            </a:extLst>
          </p:cNvPr>
          <p:cNvSpPr txBox="1"/>
          <p:nvPr/>
        </p:nvSpPr>
        <p:spPr>
          <a:xfrm>
            <a:off x="1476375" y="2214213"/>
            <a:ext cx="4114800" cy="191914"/>
          </a:xfrm>
          <a:prstGeom prst="rect">
            <a:avLst/>
          </a:prstGeom>
          <a:noFill/>
        </p:spPr>
        <p:txBody>
          <a:bodyPr wrap="square" lIns="0" tIns="0" rIns="0" bIns="0" anchor="t">
            <a:noAutofit/>
          </a:bodyPr>
          <a:lstStyle/>
          <a:p>
            <a:pPr>
              <a:lnSpc>
                <a:spcPct val="155000"/>
              </a:lnSpc>
            </a:pPr>
            <a:r>
              <a:rPr lang="ja-JP" altLang="en-US" sz="1200" b="1">
                <a:solidFill>
                  <a:srgbClr val="7D6E5A"/>
                </a:solidFill>
                <a:latin typeface="Segoe UI"/>
                <a:ea typeface="游ゴシック"/>
                <a:cs typeface="Segoe UI"/>
              </a:rPr>
              <a:t>起動時に自動再読み込み</a:t>
            </a:r>
          </a:p>
        </p:txBody>
      </p:sp>
      <p:sp>
        <p:nvSpPr>
          <p:cNvPr id="24" name="t7">
            <a:extLst>
              <a:ext uri="{FF2B5EF4-FFF2-40B4-BE49-F238E27FC236}">
                <a16:creationId xmlns:a16="http://schemas.microsoft.com/office/drawing/2014/main" id="{39EE3063-979E-F7B0-FB30-54FE4623E410}"/>
              </a:ext>
            </a:extLst>
          </p:cNvPr>
          <p:cNvSpPr txBox="1"/>
          <p:nvPr/>
        </p:nvSpPr>
        <p:spPr>
          <a:xfrm>
            <a:off x="1476375" y="2444227"/>
            <a:ext cx="4114800" cy="182835"/>
          </a:xfrm>
          <a:prstGeom prst="rect">
            <a:avLst/>
          </a:prstGeom>
          <a:noFill/>
        </p:spPr>
        <p:txBody>
          <a:bodyPr wrap="square" lIns="0" tIns="0" rIns="0" bIns="0" anchor="t">
            <a:noAutofit/>
          </a:bodyPr>
          <a:lstStyle/>
          <a:p>
            <a:pPr algn="l">
              <a:lnSpc>
                <a:spcPct val="160000"/>
              </a:lnSpc>
              <a:spcBef>
                <a:spcPts val="0"/>
              </a:spcBef>
              <a:spcAft>
                <a:spcPts val="0"/>
              </a:spcAft>
            </a:pPr>
            <a:r>
              <a:rPr lang="ja-JP" altLang="en-US" sz="1200">
                <a:solidFill>
                  <a:srgbClr val="333333"/>
                </a:solidFill>
                <a:latin typeface="Segoe UI"/>
                <a:ea typeface="游ゴシック"/>
                <a:cs typeface="Segoe UI"/>
              </a:rPr>
              <a:t>別のセッションを立ち上げた場合や、会話が長くなり圧縮された後も自動で再読み込みされるため、指示が途切れない</a:t>
            </a:r>
          </a:p>
        </p:txBody>
      </p:sp>
      <p:sp>
        <p:nvSpPr>
          <p:cNvPr id="25" name="s8">
            <a:extLst>
              <a:ext uri="{FF2B5EF4-FFF2-40B4-BE49-F238E27FC236}">
                <a16:creationId xmlns:a16="http://schemas.microsoft.com/office/drawing/2014/main" id="{8ABAFA44-F5F2-A2B3-7341-9BCF892A39D4}"/>
              </a:ext>
            </a:extLst>
          </p:cNvPr>
          <p:cNvSpPr/>
          <p:nvPr/>
        </p:nvSpPr>
        <p:spPr>
          <a:xfrm>
            <a:off x="914400" y="3246969"/>
            <a:ext cx="5086350" cy="1126095"/>
          </a:xfrm>
          <a:prstGeom prst="rect">
            <a:avLst/>
          </a:prstGeom>
          <a:solidFill>
            <a:srgbClr val="FFFFFF"/>
          </a:solidFill>
          <a:ln w="9525">
            <a:solidFill>
              <a:srgbClr val="7D6E5A">
                <a:alpha val="30000"/>
              </a:srgbClr>
            </a:solidFill>
          </a:ln>
        </p:spPr>
        <p:txBody>
          <a:bodyPr/>
          <a:lstStyle/>
          <a:p>
            <a:endParaRPr lang="ja-JP" altLang="en-US"/>
          </a:p>
        </p:txBody>
      </p:sp>
      <p:pic>
        <p:nvPicPr>
          <p:cNvPr id="26" name="p9">
            <a:extLst>
              <a:ext uri="{FF2B5EF4-FFF2-40B4-BE49-F238E27FC236}">
                <a16:creationId xmlns:a16="http://schemas.microsoft.com/office/drawing/2014/main" id="{3DE2116E-A27D-8F74-B8C5-3A99BF67FDF4}"/>
              </a:ext>
            </a:extLst>
          </p:cNvPr>
          <p:cNvPicPr>
            <a:picLocks noChangeAspect="1"/>
          </p:cNvPicPr>
          <p:nvPr/>
        </p:nvPicPr>
        <p:blipFill>
          <a:blip r:embed="rId3"/>
          <a:stretch>
            <a:fillRect/>
          </a:stretch>
        </p:blipFill>
        <p:spPr>
          <a:xfrm>
            <a:off x="1076325" y="3373579"/>
            <a:ext cx="304800" cy="304800"/>
          </a:xfrm>
          <a:prstGeom prst="rect">
            <a:avLst/>
          </a:prstGeom>
        </p:spPr>
      </p:pic>
      <p:sp>
        <p:nvSpPr>
          <p:cNvPr id="27" name="t10">
            <a:extLst>
              <a:ext uri="{FF2B5EF4-FFF2-40B4-BE49-F238E27FC236}">
                <a16:creationId xmlns:a16="http://schemas.microsoft.com/office/drawing/2014/main" id="{DA512195-439E-4CA3-C36C-87E8AB0F63C4}"/>
              </a:ext>
            </a:extLst>
          </p:cNvPr>
          <p:cNvSpPr txBox="1"/>
          <p:nvPr/>
        </p:nvSpPr>
        <p:spPr>
          <a:xfrm>
            <a:off x="1476375" y="3373579"/>
            <a:ext cx="2975595" cy="191914"/>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200" b="1">
                <a:solidFill>
                  <a:srgbClr val="7D6E5A"/>
                </a:solidFill>
                <a:latin typeface="Segoe UI"/>
                <a:ea typeface="游ゴシック"/>
                <a:cs typeface="Segoe UI"/>
              </a:rPr>
              <a:t>記入例</a:t>
            </a:r>
          </a:p>
        </p:txBody>
      </p:sp>
      <p:sp>
        <p:nvSpPr>
          <p:cNvPr id="28" name="s11">
            <a:extLst>
              <a:ext uri="{FF2B5EF4-FFF2-40B4-BE49-F238E27FC236}">
                <a16:creationId xmlns:a16="http://schemas.microsoft.com/office/drawing/2014/main" id="{353ED81A-81FC-DE7A-681C-3B5B25DEA319}"/>
              </a:ext>
            </a:extLst>
          </p:cNvPr>
          <p:cNvSpPr/>
          <p:nvPr/>
        </p:nvSpPr>
        <p:spPr>
          <a:xfrm>
            <a:off x="1476360" y="3761647"/>
            <a:ext cx="76200" cy="76200"/>
          </a:xfrm>
          <a:prstGeom prst="rect">
            <a:avLst/>
          </a:prstGeom>
          <a:solidFill>
            <a:srgbClr val="7D6E5A"/>
          </a:solidFill>
        </p:spPr>
        <p:txBody>
          <a:bodyPr/>
          <a:lstStyle/>
          <a:p>
            <a:endParaRPr lang="ja-JP" altLang="en-US"/>
          </a:p>
        </p:txBody>
      </p:sp>
      <p:sp>
        <p:nvSpPr>
          <p:cNvPr id="29" name="t12">
            <a:extLst>
              <a:ext uri="{FF2B5EF4-FFF2-40B4-BE49-F238E27FC236}">
                <a16:creationId xmlns:a16="http://schemas.microsoft.com/office/drawing/2014/main" id="{3D84BBBD-61B2-E8B5-CCC9-393D32796C1D}"/>
              </a:ext>
            </a:extLst>
          </p:cNvPr>
          <p:cNvSpPr txBox="1"/>
          <p:nvPr/>
        </p:nvSpPr>
        <p:spPr>
          <a:xfrm>
            <a:off x="1613520" y="3660742"/>
            <a:ext cx="2628900" cy="177105"/>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200">
                <a:solidFill>
                  <a:srgbClr val="333333"/>
                </a:solidFill>
                <a:latin typeface="Segoe UI"/>
                <a:ea typeface="游ゴシック"/>
                <a:cs typeface="Segoe UI"/>
              </a:rPr>
              <a:t>「すべて日本語で回答すること」</a:t>
            </a:r>
          </a:p>
        </p:txBody>
      </p:sp>
      <p:sp>
        <p:nvSpPr>
          <p:cNvPr id="30" name="s13">
            <a:extLst>
              <a:ext uri="{FF2B5EF4-FFF2-40B4-BE49-F238E27FC236}">
                <a16:creationId xmlns:a16="http://schemas.microsoft.com/office/drawing/2014/main" id="{780772DD-9B9E-F3FD-77CE-E61FCAED6314}"/>
              </a:ext>
            </a:extLst>
          </p:cNvPr>
          <p:cNvSpPr/>
          <p:nvPr/>
        </p:nvSpPr>
        <p:spPr>
          <a:xfrm>
            <a:off x="1476360" y="4091153"/>
            <a:ext cx="76200" cy="76200"/>
          </a:xfrm>
          <a:prstGeom prst="rect">
            <a:avLst/>
          </a:prstGeom>
          <a:solidFill>
            <a:srgbClr val="7D6E5A"/>
          </a:solidFill>
        </p:spPr>
        <p:txBody>
          <a:bodyPr/>
          <a:lstStyle/>
          <a:p>
            <a:endParaRPr lang="ja-JP" altLang="en-US"/>
          </a:p>
        </p:txBody>
      </p:sp>
      <p:sp>
        <p:nvSpPr>
          <p:cNvPr id="31" name="t14">
            <a:extLst>
              <a:ext uri="{FF2B5EF4-FFF2-40B4-BE49-F238E27FC236}">
                <a16:creationId xmlns:a16="http://schemas.microsoft.com/office/drawing/2014/main" id="{59C2B087-D26D-ECDD-ABF7-AD9ECB2A6503}"/>
              </a:ext>
            </a:extLst>
          </p:cNvPr>
          <p:cNvSpPr txBox="1"/>
          <p:nvPr/>
        </p:nvSpPr>
        <p:spPr>
          <a:xfrm>
            <a:off x="1613520" y="3990248"/>
            <a:ext cx="4387230" cy="305136"/>
          </a:xfrm>
          <a:prstGeom prst="rect">
            <a:avLst/>
          </a:prstGeom>
          <a:noFill/>
        </p:spPr>
        <p:txBody>
          <a:bodyPr wrap="square" lIns="0" tIns="0" rIns="0" bIns="0" anchor="t">
            <a:noAutofit/>
          </a:bodyPr>
          <a:lstStyle/>
          <a:p>
            <a:pPr algn="l">
              <a:lnSpc>
                <a:spcPct val="155000"/>
              </a:lnSpc>
              <a:spcBef>
                <a:spcPts val="0"/>
              </a:spcBef>
              <a:spcAft>
                <a:spcPts val="0"/>
              </a:spcAft>
            </a:pPr>
            <a:r>
              <a:rPr lang="ja-JP" altLang="en-US" sz="1200">
                <a:solidFill>
                  <a:srgbClr val="333333"/>
                </a:solidFill>
                <a:latin typeface="Segoe UI"/>
                <a:ea typeface="游ゴシック"/>
                <a:cs typeface="Segoe UI"/>
              </a:rPr>
              <a:t>「このフォルダには</a:t>
            </a:r>
            <a:r>
              <a:rPr lang="en-US" altLang="ja-JP" sz="1200">
                <a:solidFill>
                  <a:srgbClr val="333333"/>
                </a:solidFill>
                <a:latin typeface="Segoe UI"/>
                <a:ea typeface="游ゴシック"/>
                <a:cs typeface="Segoe UI"/>
              </a:rPr>
              <a:t>DTU </a:t>
            </a:r>
            <a:r>
              <a:rPr lang="ja-JP" altLang="en-US" sz="1200">
                <a:solidFill>
                  <a:srgbClr val="333333"/>
                </a:solidFill>
                <a:latin typeface="Segoe UI"/>
                <a:ea typeface="游ゴシック"/>
                <a:cs typeface="Segoe UI"/>
              </a:rPr>
              <a:t>発表用の資料が格納されている」</a:t>
            </a:r>
          </a:p>
        </p:txBody>
      </p:sp>
      <p:sp>
        <p:nvSpPr>
          <p:cNvPr id="32" name="s15">
            <a:extLst>
              <a:ext uri="{FF2B5EF4-FFF2-40B4-BE49-F238E27FC236}">
                <a16:creationId xmlns:a16="http://schemas.microsoft.com/office/drawing/2014/main" id="{4B90BAB9-1CB3-8580-8358-1E51BAF40A3E}"/>
              </a:ext>
            </a:extLst>
          </p:cNvPr>
          <p:cNvSpPr/>
          <p:nvPr/>
        </p:nvSpPr>
        <p:spPr>
          <a:xfrm>
            <a:off x="914400" y="4468312"/>
            <a:ext cx="5086350" cy="986337"/>
          </a:xfrm>
          <a:prstGeom prst="rect">
            <a:avLst/>
          </a:prstGeom>
          <a:solidFill>
            <a:srgbClr val="FFFFFF"/>
          </a:solidFill>
          <a:ln w="9525">
            <a:solidFill>
              <a:srgbClr val="7D6E5A">
                <a:alpha val="30000"/>
              </a:srgbClr>
            </a:solidFill>
          </a:ln>
        </p:spPr>
        <p:txBody>
          <a:bodyPr/>
          <a:lstStyle/>
          <a:p>
            <a:endParaRPr lang="ja-JP" altLang="en-US"/>
          </a:p>
        </p:txBody>
      </p:sp>
      <p:pic>
        <p:nvPicPr>
          <p:cNvPr id="33" name="p16">
            <a:extLst>
              <a:ext uri="{FF2B5EF4-FFF2-40B4-BE49-F238E27FC236}">
                <a16:creationId xmlns:a16="http://schemas.microsoft.com/office/drawing/2014/main" id="{EE1CE391-75A7-5E23-A3B7-E9486E2ADED7}"/>
              </a:ext>
            </a:extLst>
          </p:cNvPr>
          <p:cNvPicPr>
            <a:picLocks noChangeAspect="1"/>
          </p:cNvPicPr>
          <p:nvPr/>
        </p:nvPicPr>
        <p:blipFill>
          <a:blip r:embed="rId4"/>
          <a:stretch>
            <a:fillRect/>
          </a:stretch>
        </p:blipFill>
        <p:spPr>
          <a:xfrm>
            <a:off x="1076325" y="4592138"/>
            <a:ext cx="304800" cy="304800"/>
          </a:xfrm>
          <a:prstGeom prst="rect">
            <a:avLst/>
          </a:prstGeom>
        </p:spPr>
      </p:pic>
      <p:sp>
        <p:nvSpPr>
          <p:cNvPr id="34" name="t17">
            <a:extLst>
              <a:ext uri="{FF2B5EF4-FFF2-40B4-BE49-F238E27FC236}">
                <a16:creationId xmlns:a16="http://schemas.microsoft.com/office/drawing/2014/main" id="{12A84668-0603-F4F4-A1BB-BEF4C9428E2B}"/>
              </a:ext>
            </a:extLst>
          </p:cNvPr>
          <p:cNvSpPr txBox="1"/>
          <p:nvPr/>
        </p:nvSpPr>
        <p:spPr>
          <a:xfrm>
            <a:off x="1476375" y="4592138"/>
            <a:ext cx="3654177" cy="191914"/>
          </a:xfrm>
          <a:prstGeom prst="rect">
            <a:avLst/>
          </a:prstGeom>
          <a:noFill/>
        </p:spPr>
        <p:txBody>
          <a:bodyPr wrap="square" lIns="0" tIns="0" rIns="0" bIns="0" anchor="t">
            <a:noAutofit/>
          </a:bodyPr>
          <a:lstStyle/>
          <a:p>
            <a:pPr>
              <a:lnSpc>
                <a:spcPct val="155000"/>
              </a:lnSpc>
            </a:pPr>
            <a:r>
              <a:rPr lang="en-US" altLang="ja-JP" sz="1200" b="1">
                <a:solidFill>
                  <a:srgbClr val="7D6E5A"/>
                </a:solidFill>
                <a:latin typeface="Segoe UI"/>
                <a:ea typeface="游ゴシック"/>
                <a:cs typeface="Segoe UI"/>
              </a:rPr>
              <a:t>CLAUDE.md </a:t>
            </a:r>
            <a:r>
              <a:rPr lang="ja-JP" altLang="en-US" sz="1200" b="1">
                <a:solidFill>
                  <a:srgbClr val="7D6E5A"/>
                </a:solidFill>
                <a:latin typeface="Segoe UI"/>
                <a:ea typeface="游ゴシック"/>
                <a:cs typeface="Segoe UI"/>
              </a:rPr>
              <a:t>ファイルの配置ルール</a:t>
            </a:r>
          </a:p>
        </p:txBody>
      </p:sp>
      <p:sp>
        <p:nvSpPr>
          <p:cNvPr id="35" name="t18">
            <a:extLst>
              <a:ext uri="{FF2B5EF4-FFF2-40B4-BE49-F238E27FC236}">
                <a16:creationId xmlns:a16="http://schemas.microsoft.com/office/drawing/2014/main" id="{03D31CB6-8583-33C8-281A-C7CBE44012D5}"/>
              </a:ext>
            </a:extLst>
          </p:cNvPr>
          <p:cNvSpPr txBox="1"/>
          <p:nvPr/>
        </p:nvSpPr>
        <p:spPr>
          <a:xfrm>
            <a:off x="1476375" y="4822152"/>
            <a:ext cx="4460875" cy="191914"/>
          </a:xfrm>
          <a:prstGeom prst="rect">
            <a:avLst/>
          </a:prstGeom>
          <a:noFill/>
        </p:spPr>
        <p:txBody>
          <a:bodyPr wrap="square" lIns="0" tIns="0" rIns="0" bIns="0" anchor="t">
            <a:noAutofit/>
          </a:bodyPr>
          <a:lstStyle/>
          <a:p>
            <a:pPr algn="l">
              <a:lnSpc>
                <a:spcPct val="160000"/>
              </a:lnSpc>
              <a:spcBef>
                <a:spcPts val="0"/>
              </a:spcBef>
              <a:spcAft>
                <a:spcPts val="0"/>
              </a:spcAft>
            </a:pPr>
            <a:r>
              <a:rPr lang="en-US" altLang="ja-JP" sz="1200">
                <a:solidFill>
                  <a:srgbClr val="333333"/>
                </a:solidFill>
                <a:latin typeface="Segoe UI"/>
                <a:ea typeface="游ゴシック"/>
                <a:cs typeface="Segoe UI"/>
              </a:rPr>
              <a:t>Claude Code </a:t>
            </a:r>
            <a:r>
              <a:rPr lang="ja-JP" altLang="en-US" sz="1200">
                <a:solidFill>
                  <a:srgbClr val="333333"/>
                </a:solidFill>
                <a:latin typeface="Segoe UI"/>
                <a:ea typeface="游ゴシック"/>
                <a:cs typeface="Segoe UI"/>
              </a:rPr>
              <a:t>にて作業を行うリポジトリの直下に存在する</a:t>
            </a:r>
            <a:r>
              <a:rPr lang="en-US" altLang="ja-JP" sz="1200">
                <a:solidFill>
                  <a:srgbClr val="333333"/>
                </a:solidFill>
                <a:latin typeface="Segoe UI"/>
                <a:ea typeface="游ゴシック"/>
                <a:cs typeface="Segoe UI"/>
              </a:rPr>
              <a:t>CLAUDE.md </a:t>
            </a:r>
            <a:r>
              <a:rPr lang="ja-JP" altLang="en-US" sz="1200">
                <a:solidFill>
                  <a:srgbClr val="333333"/>
                </a:solidFill>
                <a:latin typeface="Segoe UI"/>
                <a:ea typeface="游ゴシック"/>
                <a:cs typeface="Segoe UI"/>
              </a:rPr>
              <a:t>が読み込まれる</a:t>
            </a:r>
          </a:p>
        </p:txBody>
      </p:sp>
      <p:sp>
        <p:nvSpPr>
          <p:cNvPr id="37" name="t20">
            <a:extLst>
              <a:ext uri="{FF2B5EF4-FFF2-40B4-BE49-F238E27FC236}">
                <a16:creationId xmlns:a16="http://schemas.microsoft.com/office/drawing/2014/main" id="{906F75EA-F901-8DCB-53BF-EDCCE49E5239}"/>
              </a:ext>
            </a:extLst>
          </p:cNvPr>
          <p:cNvSpPr txBox="1"/>
          <p:nvPr/>
        </p:nvSpPr>
        <p:spPr>
          <a:xfrm>
            <a:off x="6238875" y="2025127"/>
            <a:ext cx="4648200" cy="304800"/>
          </a:xfrm>
          <a:prstGeom prst="rect">
            <a:avLst/>
          </a:prstGeom>
          <a:noFill/>
        </p:spPr>
        <p:txBody>
          <a:bodyPr wrap="square" lIns="0" tIns="0" rIns="0" bIns="0" anchor="ctr">
            <a:noAutofit/>
          </a:bodyPr>
          <a:lstStyle/>
          <a:p>
            <a:pPr algn="l">
              <a:lnSpc>
                <a:spcPct val="155000"/>
              </a:lnSpc>
              <a:spcBef>
                <a:spcPts val="0"/>
              </a:spcBef>
              <a:spcAft>
                <a:spcPts val="0"/>
              </a:spcAft>
            </a:pPr>
            <a:r>
              <a:rPr lang="ja-JP" altLang="en-US" sz="1050" b="1">
                <a:solidFill>
                  <a:srgbClr val="7D6E5A"/>
                </a:solidFill>
                <a:latin typeface="Segoe UI"/>
                <a:ea typeface="游ゴシック"/>
                <a:cs typeface="Segoe UI"/>
              </a:rPr>
              <a:t>  配置イメージ </a:t>
            </a:r>
          </a:p>
        </p:txBody>
      </p:sp>
      <p:pic>
        <p:nvPicPr>
          <p:cNvPr id="42" name="図 41">
            <a:extLst>
              <a:ext uri="{FF2B5EF4-FFF2-40B4-BE49-F238E27FC236}">
                <a16:creationId xmlns:a16="http://schemas.microsoft.com/office/drawing/2014/main" id="{6D050E61-DB5E-7410-9F40-3C14C32BF1B0}"/>
              </a:ext>
            </a:extLst>
          </p:cNvPr>
          <p:cNvPicPr>
            <a:picLocks noChangeAspect="1"/>
          </p:cNvPicPr>
          <p:nvPr/>
        </p:nvPicPr>
        <p:blipFill>
          <a:blip r:embed="rId5"/>
          <a:stretch>
            <a:fillRect/>
          </a:stretch>
        </p:blipFill>
        <p:spPr>
          <a:xfrm>
            <a:off x="6314962" y="2358115"/>
            <a:ext cx="4838926" cy="2306198"/>
          </a:xfrm>
          <a:prstGeom prst="rect">
            <a:avLst/>
          </a:prstGeom>
          <a:ln>
            <a:solidFill>
              <a:schemeClr val="tx1"/>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2"/>
          <p:cNvSpPr>
            <a:spLocks noGrp="1"/>
          </p:cNvSpPr>
          <p:nvPr>
            <p:ph type="title"/>
          </p:nvPr>
        </p:nvSpPr>
        <p:spPr>
          <a:noFill/>
        </p:spPr>
        <p:txBody>
          <a:bodyPr/>
          <a:lstStyle/>
          <a:p>
            <a:pPr>
              <a:lnSpc>
                <a:spcPct val="130000"/>
              </a:lnSpc>
              <a:spcBef>
                <a:spcPts val="0"/>
              </a:spcBef>
            </a:pPr>
            <a:r>
              <a:rPr lang="ja-JP" altLang="en-US" sz="1200">
                <a:solidFill>
                  <a:srgbClr val="333333"/>
                </a:solidFill>
                <a:latin typeface="游ゴシック"/>
                <a:ea typeface="游ゴシック"/>
                <a:cs typeface="游ゴシック"/>
              </a:rPr>
              <a:t>基本操作</a:t>
            </a:r>
            <a:br>
              <a:rPr lang="en-US" altLang="ja-JP" sz="2400">
                <a:solidFill>
                  <a:srgbClr val="333333"/>
                </a:solidFill>
                <a:latin typeface="游ゴシック"/>
                <a:ea typeface="游ゴシック"/>
                <a:cs typeface="游ゴシック"/>
              </a:rPr>
            </a:br>
            <a:r>
              <a:rPr lang="ja-JP" altLang="en-US" sz="2000">
                <a:solidFill>
                  <a:srgbClr val="333333"/>
                </a:solidFill>
                <a:latin typeface="游ゴシック"/>
                <a:ea typeface="游ゴシック"/>
                <a:cs typeface="游ゴシック"/>
              </a:rPr>
              <a:t>コンテキストの管理</a:t>
            </a:r>
          </a:p>
        </p:txBody>
      </p:sp>
      <p:sp>
        <p:nvSpPr>
          <p:cNvPr id="3" name="t3"/>
          <p:cNvSpPr>
            <a:spLocks noGrp="1"/>
          </p:cNvSpPr>
          <p:nvPr>
            <p:ph idx="1"/>
          </p:nvPr>
        </p:nvSpPr>
        <p:spPr>
          <a:noFill/>
        </p:spPr>
        <p:txBody>
          <a:bodyPr/>
          <a:lstStyle/>
          <a:p>
            <a:pPr algn="l">
              <a:lnSpc>
                <a:spcPct val="140000"/>
              </a:lnSpc>
              <a:spcBef>
                <a:spcPts val="0"/>
              </a:spcBef>
              <a:spcAft>
                <a:spcPts val="0"/>
              </a:spcAft>
            </a:pPr>
            <a:r>
              <a:rPr lang="ja-JP" altLang="en-US" sz="1800">
                <a:solidFill>
                  <a:srgbClr val="333333"/>
                </a:solidFill>
                <a:latin typeface="游ゴシック"/>
                <a:ea typeface="游ゴシック"/>
                <a:cs typeface="游ゴシック"/>
              </a:rPr>
              <a:t>会話が長くなると Claude は前半の指示を取りこぼしやすくなる。区切りでは /clear、続けたいときは /compact で会話を整理する。</a:t>
            </a:r>
          </a:p>
        </p:txBody>
      </p:sp>
      <p:sp>
        <p:nvSpPr>
          <p:cNvPr id="4" name="bx4"/>
          <p:cNvSpPr/>
          <p:nvPr/>
        </p:nvSpPr>
        <p:spPr>
          <a:xfrm>
            <a:off x="914400" y="2083143"/>
            <a:ext cx="3968750" cy="2086670"/>
          </a:xfrm>
          <a:prstGeom prst="roundRect">
            <a:avLst>
              <a:gd name="adj" fmla="val 1826"/>
            </a:avLst>
          </a:prstGeom>
          <a:solidFill>
            <a:srgbClr val="FFFFFF"/>
          </a:solidFill>
          <a:ln w="9525">
            <a:solidFill>
              <a:srgbClr val="C8BEAA"/>
            </a:solidFill>
          </a:ln>
        </p:spPr>
        <p:txBody>
          <a:bodyPr wrap="square" lIns="273044" tIns="1016000" rIns="273056" bIns="0" anchor="t">
            <a:noAutofit/>
          </a:bodyPr>
          <a:lstStyle/>
          <a:p>
            <a:pPr algn="l">
              <a:lnSpc>
                <a:spcPct val="155000"/>
              </a:lnSpc>
              <a:spcBef>
                <a:spcPts val="0"/>
              </a:spcBef>
              <a:spcAft>
                <a:spcPts val="0"/>
              </a:spcAft>
            </a:pPr>
            <a:r>
              <a:rPr lang="ja-JP" altLang="en-US" sz="1600" b="1">
                <a:solidFill>
                  <a:srgbClr val="333333"/>
                </a:solidFill>
                <a:latin typeface="Segoe UI"/>
                <a:ea typeface="游ゴシック"/>
                <a:cs typeface="Segoe UI"/>
              </a:rPr>
              <a:t>会話が長くなる</a:t>
            </a:r>
            <a:br>
              <a:rPr lang="en-US" altLang="ja-JP" sz="1600" b="1">
                <a:solidFill>
                  <a:srgbClr val="333333"/>
                </a:solidFill>
                <a:latin typeface="Segoe UI"/>
                <a:ea typeface="游ゴシック"/>
                <a:cs typeface="Segoe UI"/>
              </a:rPr>
            </a:br>
            <a:r>
              <a:rPr lang="ja-JP" altLang="en-US" sz="1200">
                <a:solidFill>
                  <a:srgbClr val="333333"/>
                </a:solidFill>
                <a:latin typeface="Segoe UI"/>
                <a:ea typeface="游ゴシック"/>
                <a:cs typeface="Segoe UI"/>
              </a:rPr>
              <a:t>Claude は会話の全部を覚えているぶん、長くなるほど前半の指示や文脈を見失いやすい</a:t>
            </a:r>
          </a:p>
        </p:txBody>
      </p:sp>
      <p:pic>
        <p:nvPicPr>
          <p:cNvPr id="5" name="p5"/>
          <p:cNvPicPr>
            <a:picLocks noChangeAspect="1"/>
          </p:cNvPicPr>
          <p:nvPr/>
        </p:nvPicPr>
        <p:blipFill>
          <a:blip r:embed="rId2"/>
          <a:stretch>
            <a:fillRect/>
          </a:stretch>
        </p:blipFill>
        <p:spPr>
          <a:xfrm>
            <a:off x="1187444" y="2356193"/>
            <a:ext cx="609600" cy="609600"/>
          </a:xfrm>
          <a:prstGeom prst="rect">
            <a:avLst/>
          </a:prstGeom>
        </p:spPr>
      </p:pic>
      <p:pic>
        <p:nvPicPr>
          <p:cNvPr id="6" name="p6"/>
          <p:cNvPicPr>
            <a:picLocks noChangeAspect="1"/>
          </p:cNvPicPr>
          <p:nvPr/>
        </p:nvPicPr>
        <p:blipFill>
          <a:blip r:embed="rId3"/>
          <a:stretch>
            <a:fillRect/>
          </a:stretch>
        </p:blipFill>
        <p:spPr>
          <a:xfrm>
            <a:off x="5073644" y="2840678"/>
            <a:ext cx="457200" cy="571500"/>
          </a:xfrm>
          <a:prstGeom prst="rect">
            <a:avLst/>
          </a:prstGeom>
        </p:spPr>
      </p:pic>
      <p:sp>
        <p:nvSpPr>
          <p:cNvPr id="7" name="bx7"/>
          <p:cNvSpPr/>
          <p:nvPr/>
        </p:nvSpPr>
        <p:spPr>
          <a:xfrm>
            <a:off x="5721344" y="2175615"/>
            <a:ext cx="5556250" cy="874613"/>
          </a:xfrm>
          <a:prstGeom prst="roundRect">
            <a:avLst>
              <a:gd name="adj" fmla="val 4356"/>
            </a:avLst>
          </a:prstGeom>
          <a:solidFill>
            <a:srgbClr val="F0EBE3"/>
          </a:solidFill>
          <a:ln w="9525">
            <a:solidFill>
              <a:srgbClr val="C8BEAA"/>
            </a:solidFill>
          </a:ln>
        </p:spPr>
        <p:txBody>
          <a:bodyPr wrap="square" lIns="863594" tIns="0" rIns="180000" bIns="0" anchor="ctr">
            <a:noAutofit/>
          </a:bodyPr>
          <a:lstStyle/>
          <a:p>
            <a:pPr algn="l">
              <a:lnSpc>
                <a:spcPct val="155000"/>
              </a:lnSpc>
              <a:spcBef>
                <a:spcPts val="0"/>
              </a:spcBef>
              <a:spcAft>
                <a:spcPts val="0"/>
              </a:spcAft>
            </a:pPr>
            <a:r>
              <a:rPr lang="ja-JP" altLang="en-US" sz="1200" b="1">
                <a:solidFill>
                  <a:srgbClr val="333333"/>
                </a:solidFill>
                <a:latin typeface="Segoe UI"/>
                <a:ea typeface="游ゴシック"/>
                <a:cs typeface="Segoe UI"/>
              </a:rPr>
              <a:t>/clear</a:t>
            </a:r>
          </a:p>
          <a:p>
            <a:pPr algn="l">
              <a:lnSpc>
                <a:spcPct val="155000"/>
              </a:lnSpc>
              <a:spcBef>
                <a:spcPts val="300"/>
              </a:spcBef>
              <a:spcAft>
                <a:spcPts val="0"/>
              </a:spcAft>
            </a:pPr>
            <a:r>
              <a:rPr lang="ja-JP" altLang="en-US" sz="1200">
                <a:solidFill>
                  <a:srgbClr val="333333"/>
                </a:solidFill>
                <a:latin typeface="Segoe UI"/>
                <a:ea typeface="游ゴシック"/>
                <a:cs typeface="Segoe UI"/>
              </a:rPr>
              <a:t>別の作業に移るときは、会話をリセットする。あるいは別セッションを立ち上げて作業を行う。</a:t>
            </a:r>
          </a:p>
        </p:txBody>
      </p:sp>
      <p:pic>
        <p:nvPicPr>
          <p:cNvPr id="8" name="p8"/>
          <p:cNvPicPr>
            <a:picLocks noChangeAspect="1"/>
          </p:cNvPicPr>
          <p:nvPr/>
        </p:nvPicPr>
        <p:blipFill>
          <a:blip r:embed="rId4"/>
          <a:stretch>
            <a:fillRect/>
          </a:stretch>
        </p:blipFill>
        <p:spPr>
          <a:xfrm>
            <a:off x="5956288" y="2384272"/>
            <a:ext cx="457200" cy="457200"/>
          </a:xfrm>
          <a:prstGeom prst="rect">
            <a:avLst/>
          </a:prstGeom>
        </p:spPr>
      </p:pic>
      <p:sp>
        <p:nvSpPr>
          <p:cNvPr id="9" name="bx9"/>
          <p:cNvSpPr/>
          <p:nvPr/>
        </p:nvSpPr>
        <p:spPr>
          <a:xfrm>
            <a:off x="5721344" y="3202628"/>
            <a:ext cx="5556250" cy="874613"/>
          </a:xfrm>
          <a:prstGeom prst="roundRect">
            <a:avLst>
              <a:gd name="adj" fmla="val 4356"/>
            </a:avLst>
          </a:prstGeom>
          <a:solidFill>
            <a:srgbClr val="F0EBE3"/>
          </a:solidFill>
          <a:ln w="9525">
            <a:solidFill>
              <a:srgbClr val="C8BEAA"/>
            </a:solidFill>
          </a:ln>
        </p:spPr>
        <p:txBody>
          <a:bodyPr wrap="square" lIns="863594" tIns="0" rIns="777600" bIns="0" anchor="ctr">
            <a:noAutofit/>
          </a:bodyPr>
          <a:lstStyle/>
          <a:p>
            <a:pPr algn="l">
              <a:lnSpc>
                <a:spcPct val="155000"/>
              </a:lnSpc>
              <a:spcBef>
                <a:spcPts val="0"/>
              </a:spcBef>
              <a:spcAft>
                <a:spcPts val="0"/>
              </a:spcAft>
            </a:pPr>
            <a:r>
              <a:rPr lang="ja-JP" altLang="en-US" sz="1200" b="1">
                <a:solidFill>
                  <a:srgbClr val="333333"/>
                </a:solidFill>
                <a:latin typeface="Segoe UI"/>
                <a:ea typeface="游ゴシック"/>
                <a:cs typeface="Segoe UI"/>
              </a:rPr>
              <a:t>/compact</a:t>
            </a:r>
          </a:p>
          <a:p>
            <a:pPr algn="l">
              <a:lnSpc>
                <a:spcPct val="155000"/>
              </a:lnSpc>
              <a:spcBef>
                <a:spcPts val="300"/>
              </a:spcBef>
              <a:spcAft>
                <a:spcPts val="0"/>
              </a:spcAft>
            </a:pPr>
            <a:r>
              <a:rPr lang="ja-JP" altLang="en-US" sz="1200">
                <a:solidFill>
                  <a:srgbClr val="333333"/>
                </a:solidFill>
                <a:latin typeface="Segoe UI"/>
                <a:ea typeface="游ゴシック"/>
                <a:cs typeface="Segoe UI"/>
              </a:rPr>
              <a:t>同じ作業を続けたいときは、会話を要約して短くする</a:t>
            </a:r>
          </a:p>
        </p:txBody>
      </p:sp>
      <p:pic>
        <p:nvPicPr>
          <p:cNvPr id="10" name="p10"/>
          <p:cNvPicPr>
            <a:picLocks noChangeAspect="1"/>
          </p:cNvPicPr>
          <p:nvPr/>
        </p:nvPicPr>
        <p:blipFill>
          <a:blip r:embed="rId5"/>
          <a:stretch>
            <a:fillRect/>
          </a:stretch>
        </p:blipFill>
        <p:spPr>
          <a:xfrm>
            <a:off x="5956288" y="3411285"/>
            <a:ext cx="457200" cy="457200"/>
          </a:xfrm>
          <a:prstGeom prst="rect">
            <a:avLst/>
          </a:prstGeom>
        </p:spPr>
      </p:pic>
      <p:grpSp>
        <p:nvGrpSpPr>
          <p:cNvPr id="14" name="グループ化 13">
            <a:extLst>
              <a:ext uri="{FF2B5EF4-FFF2-40B4-BE49-F238E27FC236}">
                <a16:creationId xmlns:a16="http://schemas.microsoft.com/office/drawing/2014/main" id="{E70FF9E4-8127-274B-871B-C63CBF59A871}"/>
              </a:ext>
            </a:extLst>
          </p:cNvPr>
          <p:cNvGrpSpPr/>
          <p:nvPr/>
        </p:nvGrpSpPr>
        <p:grpSpPr>
          <a:xfrm>
            <a:off x="914400" y="4437459"/>
            <a:ext cx="10363200" cy="896739"/>
            <a:chOff x="914400" y="5046861"/>
            <a:chExt cx="10363200" cy="896739"/>
          </a:xfrm>
        </p:grpSpPr>
        <p:sp>
          <p:nvSpPr>
            <p:cNvPr id="15" name="bx11">
              <a:extLst>
                <a:ext uri="{FF2B5EF4-FFF2-40B4-BE49-F238E27FC236}">
                  <a16:creationId xmlns:a16="http://schemas.microsoft.com/office/drawing/2014/main" id="{6E5DF1B8-C1B0-1C61-3A36-168F69B7EFE5}"/>
                </a:ext>
              </a:extLst>
            </p:cNvPr>
            <p:cNvSpPr/>
            <p:nvPr/>
          </p:nvSpPr>
          <p:spPr>
            <a:xfrm>
              <a:off x="914400" y="5046861"/>
              <a:ext cx="10363200" cy="896739"/>
            </a:xfrm>
            <a:prstGeom prst="rect">
              <a:avLst/>
            </a:prstGeom>
            <a:solidFill>
              <a:srgbClr val="F0EBE3"/>
            </a:solidFill>
          </p:spPr>
          <p:txBody>
            <a:bodyPr wrap="square" lIns="215894" tIns="114300" rIns="190506" bIns="0" anchor="t">
              <a:noAutofit/>
            </a:bodyPr>
            <a:lstStyle/>
            <a:p>
              <a:pPr algn="l">
                <a:lnSpc>
                  <a:spcPct val="155000"/>
                </a:lnSpc>
                <a:spcBef>
                  <a:spcPts val="0"/>
                </a:spcBef>
                <a:spcAft>
                  <a:spcPts val="0"/>
                </a:spcAft>
              </a:pPr>
              <a:r>
                <a:rPr lang="ja-JP" altLang="en-US" sz="1200" b="1">
                  <a:solidFill>
                    <a:srgbClr val="7D6E5A"/>
                  </a:solidFill>
                  <a:latin typeface="Segoe UI"/>
                  <a:ea typeface="游ゴシック"/>
                  <a:cs typeface="Segoe UI"/>
                </a:rPr>
                <a:t>　　 CLAUDE.md のコツ</a:t>
              </a:r>
              <a:r>
                <a:rPr lang="ja-JP" altLang="en-US" sz="1100" b="1">
                  <a:solidFill>
                    <a:srgbClr val="7D6E5A"/>
                  </a:solidFill>
                  <a:latin typeface="Segoe UI"/>
                  <a:ea typeface="游ゴシック"/>
                  <a:cs typeface="Segoe UI"/>
                </a:rPr>
                <a:t> </a:t>
              </a:r>
            </a:p>
            <a:p>
              <a:pPr>
                <a:lnSpc>
                  <a:spcPct val="150000"/>
                </a:lnSpc>
                <a:spcBef>
                  <a:spcPts val="450"/>
                </a:spcBef>
              </a:pPr>
              <a:r>
                <a:rPr lang="ja-JP" altLang="en-US" sz="1200">
                  <a:solidFill>
                    <a:srgbClr val="7D6E5A"/>
                  </a:solidFill>
                  <a:latin typeface="Segoe UI"/>
                  <a:ea typeface="游ゴシック"/>
                  <a:cs typeface="Segoe UI"/>
                </a:rPr>
                <a:t>・</a:t>
              </a:r>
              <a:r>
                <a:rPr lang="ja-JP" altLang="en-US" sz="1200">
                  <a:solidFill>
                    <a:srgbClr val="333333"/>
                  </a:solidFill>
                  <a:latin typeface="Segoe UI"/>
                  <a:ea typeface="游ゴシック"/>
                  <a:cs typeface="Segoe UI"/>
                </a:rPr>
                <a:t>簡潔に保つ：1 ファ</a:t>
              </a:r>
              <a:r>
                <a:rPr lang="ja-JP" altLang="en-US" sz="1200">
                  <a:latin typeface="Segoe UI"/>
                  <a:ea typeface="游ゴシック"/>
                  <a:cs typeface="Segoe UI"/>
                </a:rPr>
                <a:t>イル 200 行以下を目安に。長いほどコンテキストを消費し、指示が守られにくくなる。</a:t>
              </a:r>
            </a:p>
            <a:p>
              <a:pPr algn="l">
                <a:lnSpc>
                  <a:spcPct val="150000"/>
                </a:lnSpc>
                <a:spcBef>
                  <a:spcPts val="375"/>
                </a:spcBef>
                <a:spcAft>
                  <a:spcPts val="0"/>
                </a:spcAft>
              </a:pPr>
              <a:r>
                <a:rPr lang="ja-JP" altLang="en-US" sz="1200">
                  <a:latin typeface="Segoe UI"/>
                  <a:ea typeface="游ゴシック"/>
                  <a:cs typeface="Segoe UI"/>
                </a:rPr>
                <a:t>・常に読み込まれる：</a:t>
              </a:r>
              <a:r>
                <a:rPr lang="en-US" altLang="ja-JP" sz="1200">
                  <a:latin typeface="Segoe UI"/>
                  <a:ea typeface="游ゴシック"/>
                  <a:cs typeface="Segoe UI"/>
                </a:rPr>
                <a:t>/clear </a:t>
              </a:r>
              <a:r>
                <a:rPr lang="ja-JP" altLang="en-US" sz="1200">
                  <a:latin typeface="Segoe UI"/>
                  <a:ea typeface="游ゴシック"/>
                  <a:cs typeface="Segoe UI"/>
                </a:rPr>
                <a:t>や</a:t>
              </a:r>
              <a:r>
                <a:rPr lang="en-US" altLang="ja-JP" sz="1200">
                  <a:latin typeface="Segoe UI"/>
                  <a:ea typeface="游ゴシック"/>
                  <a:cs typeface="Segoe UI"/>
                </a:rPr>
                <a:t>/compact </a:t>
              </a:r>
              <a:r>
                <a:rPr lang="ja-JP" altLang="en-US" sz="1200">
                  <a:latin typeface="Segoe UI"/>
                  <a:ea typeface="游ゴシック"/>
                  <a:cs typeface="Segoe UI"/>
                </a:rPr>
                <a:t>で</a:t>
              </a:r>
              <a:r>
                <a:rPr lang="ja-JP" altLang="en-US" sz="1200">
                  <a:solidFill>
                    <a:srgbClr val="333333"/>
                  </a:solidFill>
                  <a:latin typeface="Segoe UI"/>
                  <a:ea typeface="游ゴシック"/>
                  <a:cs typeface="Segoe UI"/>
                </a:rPr>
                <a:t>整理のあとも Claude が読み直すので、指示は途切れない</a:t>
              </a:r>
            </a:p>
          </p:txBody>
        </p:sp>
        <p:pic>
          <p:nvPicPr>
            <p:cNvPr id="16" name="p12">
              <a:extLst>
                <a:ext uri="{FF2B5EF4-FFF2-40B4-BE49-F238E27FC236}">
                  <a16:creationId xmlns:a16="http://schemas.microsoft.com/office/drawing/2014/main" id="{7B3F8B5E-BB0A-62C4-FEAD-333784F5AC62}"/>
                </a:ext>
              </a:extLst>
            </p:cNvPr>
            <p:cNvPicPr>
              <a:picLocks noChangeAspect="1"/>
            </p:cNvPicPr>
            <p:nvPr/>
          </p:nvPicPr>
          <p:blipFill>
            <a:blip r:embed="rId6"/>
            <a:stretch>
              <a:fillRect/>
            </a:stretch>
          </p:blipFill>
          <p:spPr>
            <a:xfrm>
              <a:off x="1130294" y="5194224"/>
              <a:ext cx="190500" cy="190500"/>
            </a:xfrm>
            <a:prstGeom prst="rect">
              <a:avLst/>
            </a:prstGeom>
          </p:spPr>
        </p:pic>
      </p:grpSp>
    </p:spTree>
  </p:cSld>
  <p:clrMapOvr>
    <a:masterClrMapping/>
  </p:clrMapOvr>
</p:sld>
</file>

<file path=ppt/theme/theme1.xml><?xml version="1.0" encoding="utf-8"?>
<a:theme xmlns:a="http://schemas.openxmlformats.org/drawingml/2006/main" name="扉">
  <a:themeElements>
    <a:clrScheme name="ABeam Brand Color">
      <a:dk1>
        <a:srgbClr val="000000"/>
      </a:dk1>
      <a:lt1>
        <a:srgbClr val="FFFFFF"/>
      </a:lt1>
      <a:dk2>
        <a:srgbClr val="000000"/>
      </a:dk2>
      <a:lt2>
        <a:srgbClr val="FFFFFF"/>
      </a:lt2>
      <a:accent1>
        <a:srgbClr val="001964"/>
      </a:accent1>
      <a:accent2>
        <a:srgbClr val="7D6E59"/>
      </a:accent2>
      <a:accent3>
        <a:srgbClr val="F0EBE3"/>
      </a:accent3>
      <a:accent4>
        <a:srgbClr val="333333"/>
      </a:accent4>
      <a:accent5>
        <a:srgbClr val="C8BEAA"/>
      </a:accent5>
      <a:accent6>
        <a:srgbClr val="FFFFFF"/>
      </a:accent6>
      <a:hlink>
        <a:srgbClr val="0563C1"/>
      </a:hlink>
      <a:folHlink>
        <a:srgbClr val="954F72"/>
      </a:folHlink>
    </a:clrScheme>
    <a:fontScheme name="ABeam Font">
      <a:majorFont>
        <a:latin typeface="Segoe UI"/>
        <a:ea typeface="游ゴシック"/>
        <a:cs typeface=""/>
      </a:majorFont>
      <a:minorFont>
        <a:latin typeface="Segoe UI Semibold"/>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2CA319AF-708A-4310-83EC-4B009473B6EA}" vid="{FEA38825-D10F-430F-A56C-C31CFA964AC4}"/>
    </a:ext>
  </a:extLst>
</a:theme>
</file>

<file path=ppt/theme/theme2.xml><?xml version="1.0" encoding="utf-8"?>
<a:theme xmlns:a="http://schemas.openxmlformats.org/drawingml/2006/main" name="背表紙">
  <a:themeElements>
    <a:clrScheme name="ABeam Brand Color">
      <a:dk1>
        <a:srgbClr val="000000"/>
      </a:dk1>
      <a:lt1>
        <a:srgbClr val="FFFFFF"/>
      </a:lt1>
      <a:dk2>
        <a:srgbClr val="000000"/>
      </a:dk2>
      <a:lt2>
        <a:srgbClr val="FFFFFF"/>
      </a:lt2>
      <a:accent1>
        <a:srgbClr val="001964"/>
      </a:accent1>
      <a:accent2>
        <a:srgbClr val="7D6E59"/>
      </a:accent2>
      <a:accent3>
        <a:srgbClr val="F0EBE3"/>
      </a:accent3>
      <a:accent4>
        <a:srgbClr val="333333"/>
      </a:accent4>
      <a:accent5>
        <a:srgbClr val="C8BEAA"/>
      </a:accent5>
      <a:accent6>
        <a:srgbClr val="FFFFFF"/>
      </a:accent6>
      <a:hlink>
        <a:srgbClr val="0563C1"/>
      </a:hlink>
      <a:folHlink>
        <a:srgbClr val="954F72"/>
      </a:folHlink>
    </a:clrScheme>
    <a:fontScheme name="ABeam Font">
      <a:majorFont>
        <a:latin typeface="Segoe UI"/>
        <a:ea typeface="游ゴシック"/>
        <a:cs typeface=""/>
      </a:majorFont>
      <a:minorFont>
        <a:latin typeface="Segoe UI Semibold"/>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2CA319AF-708A-4310-83EC-4B009473B6EA}" vid="{562B0D17-611E-4E8B-AC2F-36A0A535C475}"/>
    </a:ext>
  </a:extLst>
</a:theme>
</file>

<file path=ppt/theme/theme3.xml><?xml version="1.0" encoding="utf-8"?>
<a:theme xmlns:a="http://schemas.openxmlformats.org/drawingml/2006/main" name="2_コンテンツ">
  <a:themeElements>
    <a:clrScheme name="ABeam Brand Color">
      <a:dk1>
        <a:srgbClr val="000000"/>
      </a:dk1>
      <a:lt1>
        <a:srgbClr val="FFFFFF"/>
      </a:lt1>
      <a:dk2>
        <a:srgbClr val="000000"/>
      </a:dk2>
      <a:lt2>
        <a:srgbClr val="FFFFFF"/>
      </a:lt2>
      <a:accent1>
        <a:srgbClr val="001964"/>
      </a:accent1>
      <a:accent2>
        <a:srgbClr val="7D6E59"/>
      </a:accent2>
      <a:accent3>
        <a:srgbClr val="F0EBE3"/>
      </a:accent3>
      <a:accent4>
        <a:srgbClr val="333333"/>
      </a:accent4>
      <a:accent5>
        <a:srgbClr val="C8BEAA"/>
      </a:accent5>
      <a:accent6>
        <a:srgbClr val="FFFFFF"/>
      </a:accent6>
      <a:hlink>
        <a:srgbClr val="0563C1"/>
      </a:hlink>
      <a:folHlink>
        <a:srgbClr val="954F72"/>
      </a:folHlink>
    </a:clrScheme>
    <a:fontScheme name="ABeam Font">
      <a:majorFont>
        <a:latin typeface="Segoe UI"/>
        <a:ea typeface="游ゴシック"/>
        <a:cs typeface=""/>
      </a:majorFont>
      <a:minorFont>
        <a:latin typeface="Segoe UI Semibold"/>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marL="0" indent="0" algn="l">
          <a:spcAft>
            <a:spcPts val="600"/>
          </a:spcAft>
          <a:buFont typeface="+mj-lt"/>
          <a:buNone/>
          <a:defRPr kumimoji="1" dirty="0" smtClean="0"/>
        </a:defPPr>
      </a:lstStyle>
    </a:txDef>
  </a:objectDefaults>
  <a:extraClrSchemeLst/>
  <a:extLst>
    <a:ext uri="{05A4C25C-085E-4340-85A3-A5531E510DB2}">
      <thm15:themeFamily xmlns:thm15="http://schemas.microsoft.com/office/thememl/2012/main" name="blank.potx" id="{2CA319AF-708A-4310-83EC-4B009473B6EA}" vid="{0E410BAA-3AAB-4E14-823D-6FEF7E99A4E8}"/>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8F034EF-5ECE-46CE-9A5D-12F264B73114}">
  <we:reference id="wa200010001" version="1.0.0.1" store="ja-JP" storeType="OMEX"/>
  <we:alternateReferences>
    <we:reference id="wa200010001" version="1.0.0.1" store="ja-JP" storeType="OMEX"/>
  </we:alternateReferences>
  <we:properties>
    <we:property name="claude.fileId" value="&quot;139c1daf-95a6-4cb2-8a29-ff9b015ea921&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cafd44a-846c-4d20-a0c3-82e6b82573b3" xsi:nil="true"/>
    <lcf76f155ced4ddcb4097134ff3c332f xmlns="a2fdcde4-f6df-4d3e-a62e-54479eb7ad6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25D2F0939C53C4A86477477E3FA848E" ma:contentTypeVersion="12" ma:contentTypeDescription="Create a new document." ma:contentTypeScope="" ma:versionID="ec823f6d5c196cacaf9726bbb7bed10a">
  <xsd:schema xmlns:xsd="http://www.w3.org/2001/XMLSchema" xmlns:xs="http://www.w3.org/2001/XMLSchema" xmlns:p="http://schemas.microsoft.com/office/2006/metadata/properties" xmlns:ns2="a2fdcde4-f6df-4d3e-a62e-54479eb7ad6f" xmlns:ns3="7cafd44a-846c-4d20-a0c3-82e6b82573b3" targetNamespace="http://schemas.microsoft.com/office/2006/metadata/properties" ma:root="true" ma:fieldsID="c924b2e68a2dac659dbdc30d86c35b60" ns2:_="" ns3:_="">
    <xsd:import namespace="a2fdcde4-f6df-4d3e-a62e-54479eb7ad6f"/>
    <xsd:import namespace="7cafd44a-846c-4d20-a0c3-82e6b82573b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fdcde4-f6df-4d3e-a62e-54479eb7ad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fc6fa24-0fcf-4dab-bdcc-101b8532aa9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afd44a-846c-4d20-a0c3-82e6b82573b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133ec15-50bf-431f-bc3e-d5c4fc144698}" ma:internalName="TaxCatchAll" ma:showField="CatchAllData" ma:web="7cafd44a-846c-4d20-a0c3-82e6b82573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4024D3-1E80-4E12-AAC4-630608BF1086}">
  <ds:schemaRefs>
    <ds:schemaRef ds:uri="http://schemas.microsoft.com/sharepoint/v3/contenttype/forms"/>
  </ds:schemaRefs>
</ds:datastoreItem>
</file>

<file path=customXml/itemProps2.xml><?xml version="1.0" encoding="utf-8"?>
<ds:datastoreItem xmlns:ds="http://schemas.openxmlformats.org/officeDocument/2006/customXml" ds:itemID="{D265131A-BEEF-4C64-99DA-A41CAB31411E}">
  <ds:schemaRefs>
    <ds:schemaRef ds:uri="7cafd44a-846c-4d20-a0c3-82e6b82573b3"/>
    <ds:schemaRef ds:uri="a2fdcde4-f6df-4d3e-a62e-54479eb7ad6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525C18C-51CD-49E7-A96E-EF1D7DC271DA}"/>
</file>

<file path=docMetadata/LabelInfo.xml><?xml version="1.0" encoding="utf-8"?>
<clbl:labelList xmlns:clbl="http://schemas.microsoft.com/office/2020/mipLabelMetadata">
  <clbl:label id="{436fffe2-e74d-4f21-833f-6f054a10cb50}" enabled="1" method="Privileged" siteId="{a4dd5294-24e4-4102-8420-cb86d0baae1e}" removed="0"/>
</clbl:labelList>
</file>

<file path=docProps/app.xml><?xml version="1.0" encoding="utf-8"?>
<Properties xmlns="http://schemas.openxmlformats.org/officeDocument/2006/extended-properties" xmlns:vt="http://schemas.openxmlformats.org/officeDocument/2006/docPropsVTypes">
  <Template>blank</Template>
  <TotalTime>0</TotalTime>
  <Words>1263</Words>
  <Application>Microsoft Office PowerPoint</Application>
  <PresentationFormat>ワイド画面</PresentationFormat>
  <Paragraphs>132</Paragraphs>
  <Slides>10</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3</vt:i4>
      </vt:variant>
      <vt:variant>
        <vt:lpstr>スライド タイトル</vt:lpstr>
      </vt:variant>
      <vt:variant>
        <vt:i4>10</vt:i4>
      </vt:variant>
    </vt:vector>
  </HeadingPairs>
  <TitlesOfParts>
    <vt:vector size="23" baseType="lpstr">
      <vt:lpstr>BIZ UDPゴシック</vt:lpstr>
      <vt:lpstr>Meiryo UI</vt:lpstr>
      <vt:lpstr>游ゴシック</vt:lpstr>
      <vt:lpstr>游ゴシック</vt:lpstr>
      <vt:lpstr>Yu Gothic Medium</vt:lpstr>
      <vt:lpstr>Yu Gothic Medium</vt:lpstr>
      <vt:lpstr>Arial</vt:lpstr>
      <vt:lpstr>Consolas</vt:lpstr>
      <vt:lpstr>Segoe UI</vt:lpstr>
      <vt:lpstr>Segoe UI Semibold</vt:lpstr>
      <vt:lpstr>扉</vt:lpstr>
      <vt:lpstr>背表紙</vt:lpstr>
      <vt:lpstr>2_コンテンツ</vt:lpstr>
      <vt:lpstr> Claude Code 各種機能説明</vt:lpstr>
      <vt:lpstr>Claude Code とこれまでのAI の違い</vt:lpstr>
      <vt:lpstr>基本操作 作業フォルダを開く</vt:lpstr>
      <vt:lpstr>基本操作 3つのモードを使い分ける</vt:lpstr>
      <vt:lpstr>基本操作 skill を登録する（方法1 GUI方式）</vt:lpstr>
      <vt:lpstr>基本操作 skill を登録する（方法2 フォルダ作成方式）</vt:lpstr>
      <vt:lpstr>基本操作 Skills を利用する</vt:lpstr>
      <vt:lpstr>基本操作 モデルと使用量を把握する</vt:lpstr>
      <vt:lpstr>基本操作 CLAUDE.md で指示を引き継ぐ</vt:lpstr>
      <vt:lpstr>基本操作 コンテキストの管理</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Shimizu, Nobuyuki (JP - AB 清水 伸晋)</dc:creator>
  <cp:lastModifiedBy>Yanada, Kyoichiro (JP - AB 簗田 諒一朗)</cp:lastModifiedBy>
  <cp:revision>1</cp:revision>
  <dcterms:created xsi:type="dcterms:W3CDTF">2026-05-09T14:36:17Z</dcterms:created>
  <dcterms:modified xsi:type="dcterms:W3CDTF">2026-08-07T05:35:22Z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4fafcf9-c147-421a-8327-825d1804156c_Enabled">
    <vt:lpwstr>True</vt:lpwstr>
  </property>
  <property fmtid="{D5CDD505-2E9C-101B-9397-08002B2CF9AE}" pid="3" name="MSIP_Label_64fafcf9-c147-421a-8327-825d1804156c_SiteId">
    <vt:lpwstr>a4dd5294-24e4-4102-8420-cb86d0baae1e</vt:lpwstr>
  </property>
  <property fmtid="{D5CDD505-2E9C-101B-9397-08002B2CF9AE}" pid="4" name="MSIP_Label_64fafcf9-c147-421a-8327-825d1804156c_SetDate">
    <vt:lpwstr>2024-08-19T08:30:42Z</vt:lpwstr>
  </property>
  <property fmtid="{D5CDD505-2E9C-101B-9397-08002B2CF9AE}" pid="5" name="MSIP_Label_64fafcf9-c147-421a-8327-825d1804156c_Name">
    <vt:lpwstr>FOR INTERNAL USE ONLY</vt:lpwstr>
  </property>
  <property fmtid="{D5CDD505-2E9C-101B-9397-08002B2CF9AE}" pid="6" name="MSIP_Label_64fafcf9-c147-421a-8327-825d1804156c_Extended_MSFT_Method">
    <vt:lpwstr>Privileged</vt:lpwstr>
  </property>
  <property fmtid="{D5CDD505-2E9C-101B-9397-08002B2CF9AE}" pid="7" name="ContentTypeId">
    <vt:lpwstr>0x010100125D2F0939C53C4A86477477E3FA848E</vt:lpwstr>
  </property>
  <property fmtid="{D5CDD505-2E9C-101B-9397-08002B2CF9AE}" pid="8" name="MediaServiceImageTags">
    <vt:lpwstr/>
  </property>
</Properties>
</file>