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4"/>
  </p:sldMasterIdLst>
  <p:notesMasterIdLst>
    <p:notesMasterId r:id="rId17"/>
  </p:notesMasterIdLst>
  <p:handoutMasterIdLst>
    <p:handoutMasterId r:id="rId18"/>
  </p:handoutMasterIdLst>
  <p:sldIdLst>
    <p:sldId id="256" r:id="rId5"/>
    <p:sldId id="6536" r:id="rId6"/>
    <p:sldId id="6526" r:id="rId7"/>
    <p:sldId id="6525" r:id="rId8"/>
    <p:sldId id="2506" r:id="rId9"/>
    <p:sldId id="6527" r:id="rId10"/>
    <p:sldId id="6529" r:id="rId11"/>
    <p:sldId id="6539" r:id="rId12"/>
    <p:sldId id="6531" r:id="rId13"/>
    <p:sldId id="6537" r:id="rId14"/>
    <p:sldId id="6538" r:id="rId15"/>
    <p:sldId id="320" r:id="rId16"/>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8F1F6"/>
    <a:srgbClr val="CEE1EC"/>
    <a:srgbClr val="3FA6CC"/>
    <a:srgbClr val="0D2B88"/>
    <a:srgbClr val="B2DBEB"/>
    <a:srgbClr val="BAFFFA"/>
    <a:srgbClr val="F0EBE3"/>
    <a:srgbClr val="C8BEAA"/>
    <a:srgbClr val="7D6E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34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tsuka, Ryo (JP - AB 大塚 亮)" userId="274f3740-0592-48c6-be09-d52e783e2012" providerId="ADAL" clId="{5FC0EA7F-D7A3-4220-BC5F-F4121EE12D8A}"/>
    <pc:docChg chg="modSld">
      <pc:chgData name="Otsuka, Ryo (JP - AB 大塚 亮)" userId="274f3740-0592-48c6-be09-d52e783e2012" providerId="ADAL" clId="{5FC0EA7F-D7A3-4220-BC5F-F4121EE12D8A}" dt="2026-07-29T03:17:45.275" v="0"/>
      <pc:docMkLst>
        <pc:docMk/>
      </pc:docMkLst>
      <pc:sldChg chg="modSp mod">
        <pc:chgData name="Otsuka, Ryo (JP - AB 大塚 亮)" userId="274f3740-0592-48c6-be09-d52e783e2012" providerId="ADAL" clId="{5FC0EA7F-D7A3-4220-BC5F-F4121EE12D8A}" dt="2026-07-29T03:17:45.275" v="0"/>
        <pc:sldMkLst>
          <pc:docMk/>
          <pc:sldMk cId="3889784921" sldId="6539"/>
        </pc:sldMkLst>
        <pc:spChg chg="mod">
          <ac:chgData name="Otsuka, Ryo (JP - AB 大塚 亮)" userId="274f3740-0592-48c6-be09-d52e783e2012" providerId="ADAL" clId="{5FC0EA7F-D7A3-4220-BC5F-F4121EE12D8A}" dt="2026-07-29T03:17:45.275" v="0"/>
          <ac:spMkLst>
            <pc:docMk/>
            <pc:sldMk cId="3889784921" sldId="6539"/>
            <ac:spMk id="4" creationId="{5CAEA44F-C5EC-891D-4ADF-F488DBF09AE5}"/>
          </ac:spMkLst>
        </pc:spChg>
      </pc:sldChg>
    </pc:docChg>
  </pc:docChgLst>
  <pc:docChgLst>
    <pc:chgData name="Yamamoto, Makishi (JP - AB 山本 蒔志)" userId="048735c6-6fea-464b-9052-05a00cf76965" providerId="ADAL" clId="{DFD0B9DE-3EB9-4FC3-B452-524FC307B32C}"/>
    <pc:docChg chg="undo custSel addSld delSld modSld">
      <pc:chgData name="Yamamoto, Makishi (JP - AB 山本 蒔志)" userId="048735c6-6fea-464b-9052-05a00cf76965" providerId="ADAL" clId="{DFD0B9DE-3EB9-4FC3-B452-524FC307B32C}" dt="2026-07-02T08:04:56.605" v="642" actId="404"/>
      <pc:docMkLst>
        <pc:docMk/>
      </pc:docMkLst>
      <pc:sldChg chg="modSp mod">
        <pc:chgData name="Yamamoto, Makishi (JP - AB 山本 蒔志)" userId="048735c6-6fea-464b-9052-05a00cf76965" providerId="ADAL" clId="{DFD0B9DE-3EB9-4FC3-B452-524FC307B32C}" dt="2026-07-02T08:04:30.097" v="626" actId="20577"/>
        <pc:sldMkLst>
          <pc:docMk/>
          <pc:sldMk cId="2972083383" sldId="6526"/>
        </pc:sldMkLst>
        <pc:spChg chg="mod">
          <ac:chgData name="Yamamoto, Makishi (JP - AB 山本 蒔志)" userId="048735c6-6fea-464b-9052-05a00cf76965" providerId="ADAL" clId="{DFD0B9DE-3EB9-4FC3-B452-524FC307B32C}" dt="2026-07-02T08:04:30.097" v="626" actId="20577"/>
          <ac:spMkLst>
            <pc:docMk/>
            <pc:sldMk cId="2972083383" sldId="6526"/>
            <ac:spMk id="20" creationId="{C7974BDB-882A-34AF-E6F3-9FE552DCE8B6}"/>
          </ac:spMkLst>
        </pc:spChg>
      </pc:sldChg>
      <pc:sldChg chg="addSp delSp modSp new mod">
        <pc:chgData name="Yamamoto, Makishi (JP - AB 山本 蒔志)" userId="048735c6-6fea-464b-9052-05a00cf76965" providerId="ADAL" clId="{DFD0B9DE-3EB9-4FC3-B452-524FC307B32C}" dt="2026-07-02T08:04:56.605" v="642" actId="404"/>
        <pc:sldMkLst>
          <pc:docMk/>
          <pc:sldMk cId="3889784921" sldId="6539"/>
        </pc:sldMkLst>
        <pc:spChg chg="mod">
          <ac:chgData name="Yamamoto, Makishi (JP - AB 山本 蒔志)" userId="048735c6-6fea-464b-9052-05a00cf76965" providerId="ADAL" clId="{DFD0B9DE-3EB9-4FC3-B452-524FC307B32C}" dt="2026-07-02T08:04:56.605" v="642" actId="404"/>
          <ac:spMkLst>
            <pc:docMk/>
            <pc:sldMk cId="3889784921" sldId="6539"/>
            <ac:spMk id="2" creationId="{2909C369-ABF3-F6F6-9761-BEDD000B46B4}"/>
          </ac:spMkLst>
        </pc:spChg>
        <pc:spChg chg="mod">
          <ac:chgData name="Yamamoto, Makishi (JP - AB 山本 蒔志)" userId="048735c6-6fea-464b-9052-05a00cf76965" providerId="ADAL" clId="{DFD0B9DE-3EB9-4FC3-B452-524FC307B32C}" dt="2026-07-02T07:59:55.919" v="491" actId="20577"/>
          <ac:spMkLst>
            <pc:docMk/>
            <pc:sldMk cId="3889784921" sldId="6539"/>
            <ac:spMk id="3" creationId="{3D87A965-5CDE-C859-28FB-6DD625D11600}"/>
          </ac:spMkLst>
        </pc:spChg>
        <pc:spChg chg="add mod">
          <ac:chgData name="Yamamoto, Makishi (JP - AB 山本 蒔志)" userId="048735c6-6fea-464b-9052-05a00cf76965" providerId="ADAL" clId="{DFD0B9DE-3EB9-4FC3-B452-524FC307B32C}" dt="2026-07-02T08:02:11.438" v="581" actId="20577"/>
          <ac:spMkLst>
            <pc:docMk/>
            <pc:sldMk cId="3889784921" sldId="6539"/>
            <ac:spMk id="4" creationId="{5CAEA44F-C5EC-891D-4ADF-F488DBF09AE5}"/>
          </ac:spMkLst>
        </pc:spChg>
        <pc:spChg chg="add mod">
          <ac:chgData name="Yamamoto, Makishi (JP - AB 山本 蒔志)" userId="048735c6-6fea-464b-9052-05a00cf76965" providerId="ADAL" clId="{DFD0B9DE-3EB9-4FC3-B452-524FC307B32C}" dt="2026-07-02T07:43:46.631" v="114"/>
          <ac:spMkLst>
            <pc:docMk/>
            <pc:sldMk cId="3889784921" sldId="6539"/>
            <ac:spMk id="5" creationId="{DAA27976-B338-38AE-9833-041D83B03884}"/>
          </ac:spMkLst>
        </pc:spChg>
        <pc:spChg chg="add del mod">
          <ac:chgData name="Yamamoto, Makishi (JP - AB 山本 蒔志)" userId="048735c6-6fea-464b-9052-05a00cf76965" providerId="ADAL" clId="{DFD0B9DE-3EB9-4FC3-B452-524FC307B32C}" dt="2026-07-02T08:02:42.765" v="587" actId="478"/>
          <ac:spMkLst>
            <pc:docMk/>
            <pc:sldMk cId="3889784921" sldId="6539"/>
            <ac:spMk id="9" creationId="{99A40C2B-1BD6-3893-2C1A-C8F667249FFE}"/>
          </ac:spMkLst>
        </pc:spChg>
        <pc:spChg chg="add mod">
          <ac:chgData name="Yamamoto, Makishi (JP - AB 山本 蒔志)" userId="048735c6-6fea-464b-9052-05a00cf76965" providerId="ADAL" clId="{DFD0B9DE-3EB9-4FC3-B452-524FC307B32C}" dt="2026-07-02T08:01:38.714" v="572" actId="164"/>
          <ac:spMkLst>
            <pc:docMk/>
            <pc:sldMk cId="3889784921" sldId="6539"/>
            <ac:spMk id="19" creationId="{5A753512-7B8F-9CD1-CB65-DC5AE140949A}"/>
          </ac:spMkLst>
        </pc:spChg>
        <pc:spChg chg="add del mod">
          <ac:chgData name="Yamamoto, Makishi (JP - AB 山本 蒔志)" userId="048735c6-6fea-464b-9052-05a00cf76965" providerId="ADAL" clId="{DFD0B9DE-3EB9-4FC3-B452-524FC307B32C}" dt="2026-07-02T08:02:42.765" v="587" actId="478"/>
          <ac:spMkLst>
            <pc:docMk/>
            <pc:sldMk cId="3889784921" sldId="6539"/>
            <ac:spMk id="25" creationId="{D1C2D1A7-E38E-9BFE-AE1E-0A0E1855738C}"/>
          </ac:spMkLst>
        </pc:spChg>
        <pc:grpChg chg="add mod">
          <ac:chgData name="Yamamoto, Makishi (JP - AB 山本 蒔志)" userId="048735c6-6fea-464b-9052-05a00cf76965" providerId="ADAL" clId="{DFD0B9DE-3EB9-4FC3-B452-524FC307B32C}" dt="2026-07-02T08:01:38.714" v="572" actId="164"/>
          <ac:grpSpMkLst>
            <pc:docMk/>
            <pc:sldMk cId="3889784921" sldId="6539"/>
            <ac:grpSpMk id="28" creationId="{5A204D4B-05C4-716C-301E-6EF9488549F6}"/>
          </ac:grpSpMkLst>
        </pc:grpChg>
        <pc:picChg chg="add mod">
          <ac:chgData name="Yamamoto, Makishi (JP - AB 山本 蒔志)" userId="048735c6-6fea-464b-9052-05a00cf76965" providerId="ADAL" clId="{DFD0B9DE-3EB9-4FC3-B452-524FC307B32C}" dt="2026-07-02T07:45:25.376" v="214" actId="1076"/>
          <ac:picMkLst>
            <pc:docMk/>
            <pc:sldMk cId="3889784921" sldId="6539"/>
            <ac:picMk id="16" creationId="{F90AC109-9966-747E-A5CA-6525EB8C4A91}"/>
          </ac:picMkLst>
        </pc:picChg>
        <pc:picChg chg="add mod modCrop">
          <ac:chgData name="Yamamoto, Makishi (JP - AB 山本 蒔志)" userId="048735c6-6fea-464b-9052-05a00cf76965" providerId="ADAL" clId="{DFD0B9DE-3EB9-4FC3-B452-524FC307B32C}" dt="2026-07-02T08:01:38.714" v="572" actId="164"/>
          <ac:picMkLst>
            <pc:docMk/>
            <pc:sldMk cId="3889784921" sldId="6539"/>
            <ac:picMk id="18" creationId="{C2AF8D02-7CFB-B31B-DCA3-CDC3E5397E74}"/>
          </ac:picMkLst>
        </pc:picChg>
        <pc:picChg chg="add mod">
          <ac:chgData name="Yamamoto, Makishi (JP - AB 山本 蒔志)" userId="048735c6-6fea-464b-9052-05a00cf76965" providerId="ADAL" clId="{DFD0B9DE-3EB9-4FC3-B452-524FC307B32C}" dt="2026-07-02T07:58:15.877" v="403" actId="1076"/>
          <ac:picMkLst>
            <pc:docMk/>
            <pc:sldMk cId="3889784921" sldId="6539"/>
            <ac:picMk id="22" creationId="{0BDBA427-9364-F619-CA92-1DBF51F8A51F}"/>
          </ac:picMkLst>
        </pc:picChg>
        <pc:picChg chg="add del mod">
          <ac:chgData name="Yamamoto, Makishi (JP - AB 山本 蒔志)" userId="048735c6-6fea-464b-9052-05a00cf76965" providerId="ADAL" clId="{DFD0B9DE-3EB9-4FC3-B452-524FC307B32C}" dt="2026-07-02T08:02:42.765" v="587" actId="478"/>
          <ac:picMkLst>
            <pc:docMk/>
            <pc:sldMk cId="3889784921" sldId="6539"/>
            <ac:picMk id="23" creationId="{BB0664BA-D952-D087-E9D6-A9C303555A65}"/>
          </ac:picMkLst>
        </pc:picChg>
        <pc:picChg chg="add del mod">
          <ac:chgData name="Yamamoto, Makishi (JP - AB 山本 蒔志)" userId="048735c6-6fea-464b-9052-05a00cf76965" providerId="ADAL" clId="{DFD0B9DE-3EB9-4FC3-B452-524FC307B32C}" dt="2026-07-02T08:02:42.765" v="587" actId="478"/>
          <ac:picMkLst>
            <pc:docMk/>
            <pc:sldMk cId="3889784921" sldId="6539"/>
            <ac:picMk id="24" creationId="{EAA91CED-BE6D-B8CA-ED9A-7D69236A2CA4}"/>
          </ac:picMkLst>
        </pc:picChg>
        <pc:picChg chg="add del mod modCrop">
          <ac:chgData name="Yamamoto, Makishi (JP - AB 山本 蒔志)" userId="048735c6-6fea-464b-9052-05a00cf76965" providerId="ADAL" clId="{DFD0B9DE-3EB9-4FC3-B452-524FC307B32C}" dt="2026-07-02T08:03:53.213" v="593" actId="1076"/>
          <ac:picMkLst>
            <pc:docMk/>
            <pc:sldMk cId="3889784921" sldId="6539"/>
            <ac:picMk id="27" creationId="{CD4EDDDA-7857-0167-2AE8-D4890175783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EAD4622-2811-4353-8174-6F3AE6354B90}"/>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DC1DDE45-5E93-4EFF-86C2-94725FFB0F70}"/>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04F973AC-89F2-4E84-AD42-F817CFE90A80}" type="datetimeFigureOut">
              <a:rPr kumimoji="1" lang="ja-JP" altLang="en-US" smtClean="0"/>
              <a:t>2026/7/29</a:t>
            </a:fld>
            <a:endParaRPr kumimoji="1" lang="ja-JP" altLang="en-US"/>
          </a:p>
        </p:txBody>
      </p:sp>
      <p:sp>
        <p:nvSpPr>
          <p:cNvPr id="4" name="フッター プレースホルダー 3">
            <a:extLst>
              <a:ext uri="{FF2B5EF4-FFF2-40B4-BE49-F238E27FC236}">
                <a16:creationId xmlns:a16="http://schemas.microsoft.com/office/drawing/2014/main" id="{33906903-550A-49D6-8F38-884D7208ACF1}"/>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87403F0C-ABC5-4296-A211-A7CC1A5BEBFD}"/>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8F0BACB3-4B18-425B-9610-1A5D1A1D3E86}" type="slidenum">
              <a:rPr kumimoji="1" lang="ja-JP" altLang="en-US" smtClean="0"/>
              <a:t>‹#›</a:t>
            </a:fld>
            <a:endParaRPr kumimoji="1" lang="ja-JP" altLang="en-US"/>
          </a:p>
        </p:txBody>
      </p:sp>
    </p:spTree>
    <p:extLst>
      <p:ext uri="{BB962C8B-B14F-4D97-AF65-F5344CB8AC3E}">
        <p14:creationId xmlns:p14="http://schemas.microsoft.com/office/powerpoint/2010/main" val="1475318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B1A5748F-5D5D-4066-BB65-F1BB8380C39C}"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09A1A9E-829B-4BD4-88FF-3F1FDC06B270}" type="slidenum">
              <a:rPr kumimoji="1" lang="ja-JP" altLang="en-US" smtClean="0"/>
              <a:t>‹#›</a:t>
            </a:fld>
            <a:endParaRPr kumimoji="1" lang="ja-JP" altLang="en-US"/>
          </a:p>
        </p:txBody>
      </p:sp>
    </p:spTree>
    <p:extLst>
      <p:ext uri="{BB962C8B-B14F-4D97-AF65-F5344CB8AC3E}">
        <p14:creationId xmlns:p14="http://schemas.microsoft.com/office/powerpoint/2010/main" val="7105834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表紙">
    <p:bg>
      <p:bgPr>
        <a:solidFill>
          <a:srgbClr val="F0EBE3"/>
        </a:solidFill>
        <a:effectLst/>
      </p:bgPr>
    </p:bg>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CD3DC02-F4A5-46A7-89A2-FC947F80CFF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2159" r="12841"/>
          <a:stretch/>
        </p:blipFill>
        <p:spPr>
          <a:xfrm>
            <a:off x="0" y="0"/>
            <a:ext cx="9144000" cy="6858000"/>
          </a:xfrm>
          <a:prstGeom prst="rect">
            <a:avLst/>
          </a:prstGeom>
        </p:spPr>
      </p:pic>
      <p:sp>
        <p:nvSpPr>
          <p:cNvPr id="139266" name="Rectangle 2"/>
          <p:cNvSpPr>
            <a:spLocks noGrp="1" noChangeArrowheads="1"/>
          </p:cNvSpPr>
          <p:nvPr>
            <p:ph type="ctrTitle" hasCustomPrompt="1"/>
          </p:nvPr>
        </p:nvSpPr>
        <p:spPr bwMode="auto">
          <a:xfrm>
            <a:off x="1008222" y="1649507"/>
            <a:ext cx="3563779" cy="205320"/>
          </a:xfrm>
          <a:prstGeom prst="rect">
            <a:avLst/>
          </a:prstGeom>
        </p:spPr>
        <p:txBody>
          <a:bodyPr lIns="0" tIns="0" rIns="0" bIns="0" anchor="ctr" anchorCtr="0"/>
          <a:lstStyle>
            <a:lvl1pPr algn="l">
              <a:lnSpc>
                <a:spcPct val="100000"/>
              </a:lnSpc>
              <a:defRPr sz="2000" baseline="0">
                <a:solidFill>
                  <a:schemeClr val="tx1"/>
                </a:solidFill>
                <a:latin typeface="Segoe UI" panose="020B0502040204020203" pitchFamily="34" charset="0"/>
                <a:ea typeface="游ゴシック" panose="020B0400000000000000" pitchFamily="50" charset="-128"/>
              </a:defRPr>
            </a:lvl1pPr>
          </a:lstStyle>
          <a:p>
            <a:pPr lvl="0"/>
            <a:r>
              <a:rPr lang="ja-JP" altLang="en-US" noProof="0"/>
              <a:t>タイトルを入力して下さい</a:t>
            </a:r>
            <a:endParaRPr lang="ja-JP" altLang="ja-JP" noProof="0"/>
          </a:p>
        </p:txBody>
      </p:sp>
      <p:sp>
        <p:nvSpPr>
          <p:cNvPr id="139267" name="Rectangle 3"/>
          <p:cNvSpPr>
            <a:spLocks noGrp="1" noChangeArrowheads="1"/>
          </p:cNvSpPr>
          <p:nvPr>
            <p:ph type="subTitle" idx="1" hasCustomPrompt="1"/>
          </p:nvPr>
        </p:nvSpPr>
        <p:spPr>
          <a:xfrm>
            <a:off x="1008223" y="2083079"/>
            <a:ext cx="3563779" cy="205320"/>
          </a:xfrm>
          <a:prstGeom prst="rect">
            <a:avLst/>
          </a:prstGeom>
        </p:spPr>
        <p:txBody>
          <a:bodyPr lIns="0" tIns="0" rIns="0" bIns="0" anchor="ctr" anchorCtr="0"/>
          <a:lstStyle>
            <a:lvl1pPr marL="0" indent="0" algn="l">
              <a:lnSpc>
                <a:spcPct val="83000"/>
              </a:lnSpc>
              <a:defRPr sz="1651" b="0" i="0" baseline="0">
                <a:solidFill>
                  <a:schemeClr val="tx1"/>
                </a:solidFill>
                <a:latin typeface="Segoe UI" panose="020B0502040204020203" pitchFamily="34" charset="0"/>
                <a:ea typeface="游ゴシック Medium" panose="020B0500000000000000" pitchFamily="50" charset="-128"/>
              </a:defRPr>
            </a:lvl1pPr>
          </a:lstStyle>
          <a:p>
            <a:pPr lvl="0"/>
            <a:r>
              <a:rPr lang="ja-JP" altLang="en-US" noProof="0"/>
              <a:t>サブタイトルを入力して下さい</a:t>
            </a:r>
            <a:endParaRPr lang="ja-JP" altLang="ja-JP" noProof="0"/>
          </a:p>
        </p:txBody>
      </p:sp>
      <p:sp>
        <p:nvSpPr>
          <p:cNvPr id="19" name="正方形/長方形 18">
            <a:extLst>
              <a:ext uri="{FF2B5EF4-FFF2-40B4-BE49-F238E27FC236}">
                <a16:creationId xmlns:a16="http://schemas.microsoft.com/office/drawing/2014/main" id="{2B764280-3327-6B4E-89B4-4028B38942B3}"/>
              </a:ext>
            </a:extLst>
          </p:cNvPr>
          <p:cNvSpPr/>
          <p:nvPr userDrawn="1"/>
        </p:nvSpPr>
        <p:spPr bwMode="auto">
          <a:xfrm>
            <a:off x="800280" y="1616852"/>
            <a:ext cx="34289" cy="1259701"/>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10" name="グループ化 9">
            <a:extLst>
              <a:ext uri="{FF2B5EF4-FFF2-40B4-BE49-F238E27FC236}">
                <a16:creationId xmlns:a16="http://schemas.microsoft.com/office/drawing/2014/main" id="{1D3E0773-107E-488A-9378-944C82FBD4C1}"/>
              </a:ext>
            </a:extLst>
          </p:cNvPr>
          <p:cNvGrpSpPr/>
          <p:nvPr userDrawn="1"/>
        </p:nvGrpSpPr>
        <p:grpSpPr>
          <a:xfrm>
            <a:off x="6967998" y="5653004"/>
            <a:ext cx="2031692" cy="836697"/>
            <a:chOff x="9690416" y="5653004"/>
            <a:chExt cx="2031692" cy="836697"/>
          </a:xfrm>
        </p:grpSpPr>
        <p:pic>
          <p:nvPicPr>
            <p:cNvPr id="13" name="図 12">
              <a:extLst>
                <a:ext uri="{FF2B5EF4-FFF2-40B4-BE49-F238E27FC236}">
                  <a16:creationId xmlns:a16="http://schemas.microsoft.com/office/drawing/2014/main" id="{1F2C4ED9-8A7A-4CF2-A41D-C0835EE1EA4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0416" y="5653004"/>
              <a:ext cx="2026612" cy="479180"/>
            </a:xfrm>
            <a:prstGeom prst="rect">
              <a:avLst/>
            </a:prstGeom>
          </p:spPr>
        </p:pic>
        <p:pic>
          <p:nvPicPr>
            <p:cNvPr id="14" name="図 13">
              <a:extLst>
                <a:ext uri="{FF2B5EF4-FFF2-40B4-BE49-F238E27FC236}">
                  <a16:creationId xmlns:a16="http://schemas.microsoft.com/office/drawing/2014/main" id="{7A7374DF-EB33-4651-8D15-EF754342BEE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95496" y="6275255"/>
              <a:ext cx="2026612" cy="214446"/>
            </a:xfrm>
            <a:prstGeom prst="rect">
              <a:avLst/>
            </a:prstGeom>
          </p:spPr>
        </p:pic>
      </p:grpSp>
    </p:spTree>
    <p:extLst>
      <p:ext uri="{BB962C8B-B14F-4D97-AF65-F5344CB8AC3E}">
        <p14:creationId xmlns:p14="http://schemas.microsoft.com/office/powerpoint/2010/main" val="2671315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FFFFFF"/>
        </a:solidFill>
        <a:effectLst/>
      </p:bgPr>
    </p:bg>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DF31109C-C9E5-4DBE-A7C0-475F36A41C0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5000"/>
          <a:stretch/>
        </p:blipFill>
        <p:spPr>
          <a:xfrm>
            <a:off x="-2" y="0"/>
            <a:ext cx="9144001" cy="1371600"/>
          </a:xfrm>
          <a:prstGeom prst="rect">
            <a:avLst/>
          </a:prstGeom>
        </p:spPr>
      </p:pic>
      <p:sp>
        <p:nvSpPr>
          <p:cNvPr id="4" name="正方形/長方形 3">
            <a:extLst>
              <a:ext uri="{FF2B5EF4-FFF2-40B4-BE49-F238E27FC236}">
                <a16:creationId xmlns:a16="http://schemas.microsoft.com/office/drawing/2014/main" id="{5D9ED153-B006-F74D-980E-64C53313540E}"/>
              </a:ext>
            </a:extLst>
          </p:cNvPr>
          <p:cNvSpPr/>
          <p:nvPr userDrawn="1"/>
        </p:nvSpPr>
        <p:spPr bwMode="auto">
          <a:xfrm>
            <a:off x="0" y="6554792"/>
            <a:ext cx="9144000" cy="305076"/>
          </a:xfrm>
          <a:prstGeom prst="rect">
            <a:avLst/>
          </a:prstGeom>
          <a:solidFill>
            <a:schemeClr val="tx1"/>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Rectangle 3">
            <a:extLst>
              <a:ext uri="{FF2B5EF4-FFF2-40B4-BE49-F238E27FC236}">
                <a16:creationId xmlns:a16="http://schemas.microsoft.com/office/drawing/2014/main" id="{163BD6B8-5A89-F34E-9290-D1B7621492F2}"/>
              </a:ext>
            </a:extLst>
          </p:cNvPr>
          <p:cNvSpPr>
            <a:spLocks noGrp="1" noChangeArrowheads="1"/>
          </p:cNvSpPr>
          <p:nvPr>
            <p:ph type="title" hasCustomPrompt="1"/>
          </p:nvPr>
        </p:nvSpPr>
        <p:spPr bwMode="gray">
          <a:xfrm>
            <a:off x="446278" y="104789"/>
            <a:ext cx="7559357" cy="554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baseline="0">
                <a:solidFill>
                  <a:schemeClr val="bg2"/>
                </a:solidFill>
                <a:latin typeface="Segoe UI" panose="020B0502040204020203" pitchFamily="34" charset="0"/>
              </a:defRPr>
            </a:lvl1pPr>
          </a:lstStyle>
          <a:p>
            <a:pPr lvl="0"/>
            <a:r>
              <a:rPr lang="ja-JP" altLang="en-US"/>
              <a:t>ページタイトルを入力して下さい</a:t>
            </a:r>
            <a:br>
              <a:rPr lang="en-US" altLang="ja-JP"/>
            </a:br>
            <a:r>
              <a:rPr lang="en-US" altLang="ja-JP"/>
              <a:t>Click to edit page title</a:t>
            </a:r>
            <a:endParaRPr lang="ja-JP" altLang="ja-JP"/>
          </a:p>
        </p:txBody>
      </p:sp>
      <p:sp>
        <p:nvSpPr>
          <p:cNvPr id="12" name="正方形/長方形 11">
            <a:extLst>
              <a:ext uri="{FF2B5EF4-FFF2-40B4-BE49-F238E27FC236}">
                <a16:creationId xmlns:a16="http://schemas.microsoft.com/office/drawing/2014/main" id="{4EF2AA17-4971-204E-BB8D-226B4B370A32}"/>
              </a:ext>
            </a:extLst>
          </p:cNvPr>
          <p:cNvSpPr/>
          <p:nvPr userDrawn="1"/>
        </p:nvSpPr>
        <p:spPr bwMode="auto">
          <a:xfrm>
            <a:off x="285253" y="83867"/>
            <a:ext cx="54000" cy="576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コンテンツ プレースホルダー 2">
            <a:extLst>
              <a:ext uri="{FF2B5EF4-FFF2-40B4-BE49-F238E27FC236}">
                <a16:creationId xmlns:a16="http://schemas.microsoft.com/office/drawing/2014/main" id="{D17C5232-3A91-E147-AF8A-FD29D3E4452E}"/>
              </a:ext>
            </a:extLst>
          </p:cNvPr>
          <p:cNvSpPr>
            <a:spLocks noGrp="1"/>
          </p:cNvSpPr>
          <p:nvPr>
            <p:ph idx="10" hasCustomPrompt="1"/>
          </p:nvPr>
        </p:nvSpPr>
        <p:spPr>
          <a:xfrm>
            <a:off x="446276" y="837656"/>
            <a:ext cx="7965000" cy="360000"/>
          </a:xfrm>
          <a:prstGeom prst="rect">
            <a:avLst/>
          </a:prstGeom>
        </p:spPr>
        <p:txBody>
          <a:bodyPr lIns="0" tIns="0" rIns="0" bIns="0"/>
          <a:lstStyle>
            <a:lvl1pPr marL="0" indent="0">
              <a:lnSpc>
                <a:spcPct val="100000"/>
              </a:lnSpc>
              <a:spcBef>
                <a:spcPts val="0"/>
              </a:spcBef>
              <a:defRPr sz="1800" baseline="0">
                <a:solidFill>
                  <a:schemeClr val="bg2"/>
                </a:solidFill>
                <a:latin typeface="Segoe UI" panose="020B0502040204020203" pitchFamily="34" charset="0"/>
                <a:ea typeface="游ゴシック Medium" panose="020B0500000000000000" pitchFamily="50" charset="-128"/>
              </a:defRPr>
            </a:lvl1pPr>
            <a:lvl2pPr>
              <a:lnSpc>
                <a:spcPct val="100000"/>
              </a:lnSpc>
              <a:defRPr>
                <a:solidFill>
                  <a:schemeClr val="bg2"/>
                </a:solidFill>
              </a:defRPr>
            </a:lvl2pPr>
            <a:lvl3pPr>
              <a:lnSpc>
                <a:spcPct val="100000"/>
              </a:lnSpc>
              <a:defRPr>
                <a:solidFill>
                  <a:schemeClr val="bg2"/>
                </a:solidFill>
              </a:defRPr>
            </a:lvl3pPr>
          </a:lstStyle>
          <a:p>
            <a:pPr lvl="0"/>
            <a:r>
              <a:rPr lang="ja-JP" altLang="en-US"/>
              <a:t>テキストを編集 </a:t>
            </a:r>
            <a:r>
              <a:rPr lang="en-US" altLang="ja-JP"/>
              <a:t>Click to edit Master text styles</a:t>
            </a:r>
          </a:p>
        </p:txBody>
      </p:sp>
      <p:sp>
        <p:nvSpPr>
          <p:cNvPr id="11" name="タイトル 1">
            <a:extLst>
              <a:ext uri="{FF2B5EF4-FFF2-40B4-BE49-F238E27FC236}">
                <a16:creationId xmlns:a16="http://schemas.microsoft.com/office/drawing/2014/main" id="{25F26C02-72C8-4DB9-A080-952E4C0FA6D9}"/>
              </a:ext>
            </a:extLst>
          </p:cNvPr>
          <p:cNvSpPr txBox="1">
            <a:spLocks/>
          </p:cNvSpPr>
          <p:nvPr userDrawn="1"/>
        </p:nvSpPr>
        <p:spPr>
          <a:xfrm>
            <a:off x="457200" y="236222"/>
            <a:ext cx="8229600" cy="445247"/>
          </a:xfrm>
          <a:prstGeom prst="rect">
            <a:avLst/>
          </a:prstGeom>
        </p:spPr>
        <p:txBody>
          <a:bodyPr/>
          <a:lstStyle>
            <a:lvl1pPr algn="l" rtl="0" fontAlgn="base">
              <a:lnSpc>
                <a:spcPct val="100000"/>
              </a:lnSpc>
              <a:spcBef>
                <a:spcPct val="0"/>
              </a:spcBef>
              <a:spcAft>
                <a:spcPct val="0"/>
              </a:spcAft>
              <a:defRPr sz="2000" b="1" i="0" baseline="0">
                <a:solidFill>
                  <a:schemeClr val="tx1"/>
                </a:solidFill>
                <a:latin typeface="Yu Gothic" panose="020B0400000000000000" pitchFamily="34" charset="-128"/>
                <a:ea typeface="Yu Gothic" panose="020B0400000000000000" pitchFamily="34" charset="-128"/>
                <a:cs typeface="+mj-cs"/>
              </a:defRPr>
            </a:lvl1pPr>
            <a:lvl2pPr algn="l" rtl="0" fontAlgn="base">
              <a:spcBef>
                <a:spcPct val="0"/>
              </a:spcBef>
              <a:spcAft>
                <a:spcPct val="0"/>
              </a:spcAft>
              <a:defRPr sz="2400">
                <a:solidFill>
                  <a:schemeClr val="tx2"/>
                </a:solidFill>
                <a:latin typeface="Arial" charset="0"/>
                <a:ea typeface="ＭＳ Ｐゴシック" pitchFamily="50" charset="-128"/>
              </a:defRPr>
            </a:lvl2pPr>
            <a:lvl3pPr algn="l" rtl="0" fontAlgn="base">
              <a:spcBef>
                <a:spcPct val="0"/>
              </a:spcBef>
              <a:spcAft>
                <a:spcPct val="0"/>
              </a:spcAft>
              <a:defRPr sz="2400">
                <a:solidFill>
                  <a:schemeClr val="tx2"/>
                </a:solidFill>
                <a:latin typeface="Arial" charset="0"/>
                <a:ea typeface="ＭＳ Ｐゴシック" pitchFamily="50" charset="-128"/>
              </a:defRPr>
            </a:lvl3pPr>
            <a:lvl4pPr algn="l" rtl="0" fontAlgn="base">
              <a:spcBef>
                <a:spcPct val="0"/>
              </a:spcBef>
              <a:spcAft>
                <a:spcPct val="0"/>
              </a:spcAft>
              <a:defRPr sz="2400">
                <a:solidFill>
                  <a:schemeClr val="tx2"/>
                </a:solidFill>
                <a:latin typeface="Arial" charset="0"/>
                <a:ea typeface="ＭＳ Ｐゴシック" pitchFamily="50" charset="-128"/>
              </a:defRPr>
            </a:lvl4pPr>
            <a:lvl5pPr algn="l" rtl="0" fontAlgn="base">
              <a:spcBef>
                <a:spcPct val="0"/>
              </a:spcBef>
              <a:spcAft>
                <a:spcPct val="0"/>
              </a:spcAft>
              <a:defRPr sz="2400">
                <a:solidFill>
                  <a:schemeClr val="tx2"/>
                </a:solidFill>
                <a:latin typeface="Arial" charset="0"/>
                <a:ea typeface="ＭＳ Ｐゴシック" pitchFamily="50" charset="-128"/>
              </a:defRPr>
            </a:lvl5pPr>
            <a:lvl6pPr marL="457200" algn="l" rtl="0" fontAlgn="base">
              <a:spcBef>
                <a:spcPct val="0"/>
              </a:spcBef>
              <a:spcAft>
                <a:spcPct val="0"/>
              </a:spcAft>
              <a:defRPr sz="2400">
                <a:solidFill>
                  <a:schemeClr val="tx2"/>
                </a:solidFill>
                <a:latin typeface="Arial" charset="0"/>
                <a:ea typeface="ＭＳ Ｐゴシック" pitchFamily="50" charset="-128"/>
              </a:defRPr>
            </a:lvl6pPr>
            <a:lvl7pPr marL="914400" algn="l" rtl="0" fontAlgn="base">
              <a:spcBef>
                <a:spcPct val="0"/>
              </a:spcBef>
              <a:spcAft>
                <a:spcPct val="0"/>
              </a:spcAft>
              <a:defRPr sz="2400">
                <a:solidFill>
                  <a:schemeClr val="tx2"/>
                </a:solidFill>
                <a:latin typeface="Arial" charset="0"/>
                <a:ea typeface="ＭＳ Ｐゴシック" pitchFamily="50" charset="-128"/>
              </a:defRPr>
            </a:lvl7pPr>
            <a:lvl8pPr marL="1371600" algn="l" rtl="0" fontAlgn="base">
              <a:spcBef>
                <a:spcPct val="0"/>
              </a:spcBef>
              <a:spcAft>
                <a:spcPct val="0"/>
              </a:spcAft>
              <a:defRPr sz="2400">
                <a:solidFill>
                  <a:schemeClr val="tx2"/>
                </a:solidFill>
                <a:latin typeface="Arial" charset="0"/>
                <a:ea typeface="ＭＳ Ｐゴシック" pitchFamily="50" charset="-128"/>
              </a:defRPr>
            </a:lvl8pPr>
            <a:lvl9pPr marL="1828800" algn="l" rtl="0" fontAlgn="base">
              <a:spcBef>
                <a:spcPct val="0"/>
              </a:spcBef>
              <a:spcAft>
                <a:spcPct val="0"/>
              </a:spcAft>
              <a:defRPr sz="2400">
                <a:solidFill>
                  <a:schemeClr val="tx2"/>
                </a:solidFill>
                <a:latin typeface="Arial" charset="0"/>
                <a:ea typeface="ＭＳ Ｐゴシック" pitchFamily="50" charset="-128"/>
              </a:defRPr>
            </a:lvl9pPr>
          </a:lstStyle>
          <a:p>
            <a:pPr eaLnBrk="1" hangingPunct="1"/>
            <a:endParaRPr kumimoji="1" lang="ja-JP" altLang="en-US" sz="2000" kern="0"/>
          </a:p>
        </p:txBody>
      </p:sp>
      <p:sp>
        <p:nvSpPr>
          <p:cNvPr id="17" name="Rectangle 5">
            <a:extLst>
              <a:ext uri="{FF2B5EF4-FFF2-40B4-BE49-F238E27FC236}">
                <a16:creationId xmlns:a16="http://schemas.microsoft.com/office/drawing/2014/main" id="{3BAEFE9A-E04E-4B7D-A7DD-5C3D62A52ADF}"/>
              </a:ext>
            </a:extLst>
          </p:cNvPr>
          <p:cNvSpPr txBox="1">
            <a:spLocks noChangeArrowheads="1"/>
          </p:cNvSpPr>
          <p:nvPr userDrawn="1"/>
        </p:nvSpPr>
        <p:spPr bwMode="auto">
          <a:xfrm>
            <a:off x="216000" y="6640773"/>
            <a:ext cx="457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rtl="0" eaLnBrk="0" fontAlgn="base" hangingPunct="0">
              <a:lnSpc>
                <a:spcPct val="100000"/>
              </a:lnSpc>
              <a:spcBef>
                <a:spcPct val="0"/>
              </a:spcBef>
              <a:spcAft>
                <a:spcPct val="0"/>
              </a:spcAft>
              <a:defRPr sz="9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2pPr>
            <a:lvl3pPr marL="9144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3pPr>
            <a:lvl4pPr marL="13716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4pPr>
            <a:lvl5pPr marL="18288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5pPr>
            <a:lvl6pPr marL="2286000" algn="l" defTabSz="914400" rtl="0" eaLnBrk="1" latinLnBrk="0" hangingPunct="1">
              <a:defRPr sz="1400" kern="1200">
                <a:solidFill>
                  <a:schemeClr val="tx1"/>
                </a:solidFill>
                <a:latin typeface="Arial" charset="0"/>
                <a:ea typeface="ＭＳ Ｐゴシック" pitchFamily="50" charset="-128"/>
                <a:cs typeface="+mn-cs"/>
              </a:defRPr>
            </a:lvl6pPr>
            <a:lvl7pPr marL="2743200" algn="l" defTabSz="914400" rtl="0" eaLnBrk="1" latinLnBrk="0" hangingPunct="1">
              <a:defRPr sz="1400" kern="1200">
                <a:solidFill>
                  <a:schemeClr val="tx1"/>
                </a:solidFill>
                <a:latin typeface="Arial" charset="0"/>
                <a:ea typeface="ＭＳ Ｐゴシック" pitchFamily="50" charset="-128"/>
                <a:cs typeface="+mn-cs"/>
              </a:defRPr>
            </a:lvl7pPr>
            <a:lvl8pPr marL="3200400" algn="l" defTabSz="914400" rtl="0" eaLnBrk="1" latinLnBrk="0" hangingPunct="1">
              <a:defRPr sz="1400" kern="1200">
                <a:solidFill>
                  <a:schemeClr val="tx1"/>
                </a:solidFill>
                <a:latin typeface="Arial" charset="0"/>
                <a:ea typeface="ＭＳ Ｐゴシック" pitchFamily="50" charset="-128"/>
                <a:cs typeface="+mn-cs"/>
              </a:defRPr>
            </a:lvl8pPr>
            <a:lvl9pPr marL="3657600" algn="l" defTabSz="914400" rtl="0" eaLnBrk="1" latinLnBrk="0" hangingPunct="1">
              <a:defRPr sz="1400" kern="1200">
                <a:solidFill>
                  <a:schemeClr val="tx1"/>
                </a:solidFill>
                <a:latin typeface="Arial" charset="0"/>
                <a:ea typeface="ＭＳ Ｐゴシック" pitchFamily="50" charset="-128"/>
                <a:cs typeface="+mn-cs"/>
              </a:defRPr>
            </a:lvl9pPr>
          </a:lstStyle>
          <a:p>
            <a:fld id="{53E59A0F-BB7A-4FFB-A1BA-8908693D5CBD}" type="slidenum">
              <a:rPr lang="ja-JP" altLang="en-US" sz="1000" b="0" i="0" baseline="0" smtClean="0">
                <a:solidFill>
                  <a:srgbClr val="FFFFFF"/>
                </a:solidFill>
                <a:latin typeface="+mn-ea"/>
                <a:ea typeface="+mn-ea"/>
              </a:rPr>
              <a:pPr/>
              <a:t>‹#›</a:t>
            </a:fld>
            <a:endParaRPr lang="en-US" altLang="ja-JP" sz="1000" b="0" i="0" baseline="0">
              <a:solidFill>
                <a:srgbClr val="FFFFFF"/>
              </a:solidFill>
              <a:latin typeface="+mn-ea"/>
              <a:ea typeface="+mn-ea"/>
            </a:endParaRPr>
          </a:p>
        </p:txBody>
      </p:sp>
      <p:sp>
        <p:nvSpPr>
          <p:cNvPr id="18" name="Text Box 7">
            <a:extLst>
              <a:ext uri="{FF2B5EF4-FFF2-40B4-BE49-F238E27FC236}">
                <a16:creationId xmlns:a16="http://schemas.microsoft.com/office/drawing/2014/main" id="{3765BD67-71DD-4DE5-BEBA-70AE24FC361B}"/>
              </a:ext>
            </a:extLst>
          </p:cNvPr>
          <p:cNvSpPr txBox="1">
            <a:spLocks noChangeArrowheads="1"/>
          </p:cNvSpPr>
          <p:nvPr userDrawn="1"/>
        </p:nvSpPr>
        <p:spPr bwMode="auto">
          <a:xfrm>
            <a:off x="7227799" y="6658913"/>
            <a:ext cx="1999593"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l">
              <a:lnSpc>
                <a:spcPct val="80000"/>
              </a:lnSpc>
              <a:spcBef>
                <a:spcPct val="0"/>
              </a:spcBef>
            </a:pPr>
            <a:r>
              <a:rPr lang="en-US" altLang="ja-JP"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©︎2026 </a:t>
            </a:r>
            <a:r>
              <a:rPr lang="en-US" altLang="ja-JP" sz="1000" b="0" i="0" spc="30" baseline="0" err="1">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ABeam</a:t>
            </a:r>
            <a:r>
              <a:rPr lang="en-US" altLang="ja-JP"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 Consulting Ltd.</a:t>
            </a:r>
            <a:endParaRPr lang="ja-JP" altLang="en-US"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endParaRPr>
          </a:p>
        </p:txBody>
      </p:sp>
      <p:sp>
        <p:nvSpPr>
          <p:cNvPr id="19" name="Text Box 7">
            <a:extLst>
              <a:ext uri="{FF2B5EF4-FFF2-40B4-BE49-F238E27FC236}">
                <a16:creationId xmlns:a16="http://schemas.microsoft.com/office/drawing/2014/main" id="{D725B917-1426-441B-99A4-C5015938D019}"/>
              </a:ext>
            </a:extLst>
          </p:cNvPr>
          <p:cNvSpPr txBox="1">
            <a:spLocks noChangeArrowheads="1"/>
          </p:cNvSpPr>
          <p:nvPr userDrawn="1"/>
        </p:nvSpPr>
        <p:spPr bwMode="auto">
          <a:xfrm>
            <a:off x="6250338" y="6658913"/>
            <a:ext cx="882068" cy="12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lnSpc>
                <a:spcPct val="80000"/>
              </a:lnSpc>
              <a:spcBef>
                <a:spcPct val="0"/>
              </a:spcBef>
            </a:pPr>
            <a:r>
              <a:rPr lang="en-US" altLang="ja-JP"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rPr>
              <a:t>confidential</a:t>
            </a:r>
            <a:endParaRPr lang="ja-JP" altLang="en-US"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72877022"/>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中扉">
    <p:bg>
      <p:bgPr>
        <a:solidFill>
          <a:srgbClr val="FFFFFF"/>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57A34D3-EC07-426E-A564-C4C0C36A825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580"/>
          <a:stretch/>
        </p:blipFill>
        <p:spPr>
          <a:xfrm>
            <a:off x="5347068" y="0"/>
            <a:ext cx="3796931" cy="6858000"/>
          </a:xfrm>
          <a:prstGeom prst="rect">
            <a:avLst/>
          </a:prstGeom>
        </p:spPr>
      </p:pic>
      <p:sp>
        <p:nvSpPr>
          <p:cNvPr id="9" name="Rectangle 3">
            <a:extLst>
              <a:ext uri="{FF2B5EF4-FFF2-40B4-BE49-F238E27FC236}">
                <a16:creationId xmlns:a16="http://schemas.microsoft.com/office/drawing/2014/main" id="{4A596544-D1C1-554A-9444-1CAFCDC94E10}"/>
              </a:ext>
            </a:extLst>
          </p:cNvPr>
          <p:cNvSpPr>
            <a:spLocks noGrp="1" noChangeArrowheads="1"/>
          </p:cNvSpPr>
          <p:nvPr>
            <p:ph type="title"/>
          </p:nvPr>
        </p:nvSpPr>
        <p:spPr bwMode="gray">
          <a:xfrm>
            <a:off x="1008222" y="3013851"/>
            <a:ext cx="3995579" cy="324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baseline="0">
                <a:latin typeface="Segoe UI" panose="020B0502040204020203" pitchFamily="34" charset="0"/>
                <a:ea typeface="游ゴシック" panose="020B0400000000000000" pitchFamily="50" charset="-128"/>
              </a:defRPr>
            </a:lvl1pPr>
          </a:lstStyle>
          <a:p>
            <a:pPr lvl="0"/>
            <a:r>
              <a:rPr lang="ja-JP" altLang="en-US"/>
              <a:t>マスター タイトルの書式設定</a:t>
            </a:r>
            <a:endParaRPr lang="ja-JP" altLang="ja-JP"/>
          </a:p>
        </p:txBody>
      </p:sp>
      <p:sp>
        <p:nvSpPr>
          <p:cNvPr id="10" name="正方形/長方形 9">
            <a:extLst>
              <a:ext uri="{FF2B5EF4-FFF2-40B4-BE49-F238E27FC236}">
                <a16:creationId xmlns:a16="http://schemas.microsoft.com/office/drawing/2014/main" id="{B53324B6-CD34-5940-AFFE-6D19C979726A}"/>
              </a:ext>
            </a:extLst>
          </p:cNvPr>
          <p:cNvSpPr/>
          <p:nvPr userDrawn="1"/>
        </p:nvSpPr>
        <p:spPr bwMode="auto">
          <a:xfrm>
            <a:off x="800280" y="3013852"/>
            <a:ext cx="34289" cy="827901"/>
          </a:xfrm>
          <a:prstGeom prst="rect">
            <a:avLst/>
          </a:prstGeom>
          <a:solidFill>
            <a:srgbClr val="333333"/>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2" name="Rectangle 3">
            <a:extLst>
              <a:ext uri="{FF2B5EF4-FFF2-40B4-BE49-F238E27FC236}">
                <a16:creationId xmlns:a16="http://schemas.microsoft.com/office/drawing/2014/main" id="{F685A9DB-EC76-CD45-985E-3580CDA0DBEE}"/>
              </a:ext>
            </a:extLst>
          </p:cNvPr>
          <p:cNvSpPr>
            <a:spLocks noGrp="1" noChangeArrowheads="1"/>
          </p:cNvSpPr>
          <p:nvPr>
            <p:ph type="subTitle" idx="1" hasCustomPrompt="1"/>
          </p:nvPr>
        </p:nvSpPr>
        <p:spPr>
          <a:xfrm>
            <a:off x="1008222" y="3564757"/>
            <a:ext cx="3995579" cy="324207"/>
          </a:xfrm>
          <a:prstGeom prst="rect">
            <a:avLst/>
          </a:prstGeom>
        </p:spPr>
        <p:txBody>
          <a:bodyPr lIns="0" tIns="0" rIns="0" bIns="0" anchor="ctr" anchorCtr="0"/>
          <a:lstStyle>
            <a:lvl1pPr marL="0" indent="0" algn="l">
              <a:lnSpc>
                <a:spcPct val="83000"/>
              </a:lnSpc>
              <a:defRPr sz="1651" b="0" i="0" baseline="0">
                <a:latin typeface="Segoe UI" panose="020B0502040204020203" pitchFamily="34" charset="0"/>
                <a:ea typeface="游ゴシック Medium" panose="020B0500000000000000" pitchFamily="50" charset="-128"/>
              </a:defRPr>
            </a:lvl1pPr>
          </a:lstStyle>
          <a:p>
            <a:pPr lvl="0"/>
            <a:r>
              <a:rPr lang="ja-JP" altLang="en-US" noProof="0"/>
              <a:t>サブタイトルを入力して下さい</a:t>
            </a:r>
            <a:endParaRPr lang="ja-JP" altLang="ja-JP" noProof="0"/>
          </a:p>
        </p:txBody>
      </p:sp>
    </p:spTree>
    <p:extLst>
      <p:ext uri="{BB962C8B-B14F-4D97-AF65-F5344CB8AC3E}">
        <p14:creationId xmlns:p14="http://schemas.microsoft.com/office/powerpoint/2010/main" val="676046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裏表紙">
    <p:bg>
      <p:bgPr>
        <a:solidFill>
          <a:srgbClr val="F0EBE3"/>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B1A0ADA9-3DE4-4E57-8519-D2FB64BBEE7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289" r="10710"/>
          <a:stretch/>
        </p:blipFill>
        <p:spPr>
          <a:xfrm>
            <a:off x="-1" y="0"/>
            <a:ext cx="9144001" cy="6858000"/>
          </a:xfrm>
          <a:prstGeom prst="rect">
            <a:avLst/>
          </a:prstGeom>
        </p:spPr>
      </p:pic>
      <p:sp>
        <p:nvSpPr>
          <p:cNvPr id="11" name="正方形/長方形 10">
            <a:extLst>
              <a:ext uri="{FF2B5EF4-FFF2-40B4-BE49-F238E27FC236}">
                <a16:creationId xmlns:a16="http://schemas.microsoft.com/office/drawing/2014/main" id="{034BBA46-799E-45DB-A332-AB9FCFB663BB}"/>
              </a:ext>
            </a:extLst>
          </p:cNvPr>
          <p:cNvSpPr/>
          <p:nvPr userDrawn="1"/>
        </p:nvSpPr>
        <p:spPr>
          <a:xfrm>
            <a:off x="259690" y="6177688"/>
            <a:ext cx="5153973" cy="343427"/>
          </a:xfrm>
          <a:prstGeom prst="rect">
            <a:avLst/>
          </a:prstGeom>
        </p:spPr>
        <p:txBody>
          <a:bodyPr wrap="square">
            <a:spAutoFit/>
          </a:bodyPr>
          <a:lstStyle/>
          <a:p>
            <a:pPr>
              <a:lnSpc>
                <a:spcPts val="1000"/>
              </a:lnSpc>
            </a:pPr>
            <a:r>
              <a:rPr lang="ja-JP" altLang="en-US" sz="751" b="0" i="0">
                <a:solidFill>
                  <a:schemeClr val="tx1"/>
                </a:solidFill>
                <a:latin typeface="游ゴシック Medium" panose="020B0500000000000000" pitchFamily="50" charset="-128"/>
                <a:ea typeface="游ゴシック Medium" panose="020B0500000000000000" pitchFamily="50" charset="-128"/>
              </a:rPr>
              <a:t>アビーム、ABeam及びそのロゴは、アビームコンサルティング株式会社の日本その他の国における登録商標です。</a:t>
            </a:r>
            <a:endParaRPr lang="en-US" altLang="ja-JP" sz="751" b="0" i="0">
              <a:solidFill>
                <a:schemeClr val="tx1"/>
              </a:solidFill>
              <a:latin typeface="游ゴシック Medium" panose="020B0500000000000000" pitchFamily="50" charset="-128"/>
              <a:ea typeface="游ゴシック Medium" panose="020B0500000000000000" pitchFamily="50" charset="-128"/>
            </a:endParaRPr>
          </a:p>
          <a:p>
            <a:pPr>
              <a:lnSpc>
                <a:spcPts val="1000"/>
              </a:lnSpc>
            </a:pPr>
            <a:r>
              <a:rPr lang="ja-JP" altLang="en-US" sz="751" b="0" i="0">
                <a:solidFill>
                  <a:schemeClr val="tx1"/>
                </a:solidFill>
                <a:latin typeface="游ゴシック Medium" panose="020B0500000000000000" pitchFamily="50" charset="-128"/>
                <a:ea typeface="游ゴシック Medium" panose="020B0500000000000000" pitchFamily="50" charset="-128"/>
              </a:rPr>
              <a:t>本文に記載されている会社名及び製品名は各社の商号、商標又は登録商標です。</a:t>
            </a:r>
          </a:p>
        </p:txBody>
      </p:sp>
      <p:sp>
        <p:nvSpPr>
          <p:cNvPr id="13" name="Text Box 7">
            <a:extLst>
              <a:ext uri="{FF2B5EF4-FFF2-40B4-BE49-F238E27FC236}">
                <a16:creationId xmlns:a16="http://schemas.microsoft.com/office/drawing/2014/main" id="{F68DFEC9-6A9B-46F2-88EF-C89806189AC1}"/>
              </a:ext>
            </a:extLst>
          </p:cNvPr>
          <p:cNvSpPr txBox="1">
            <a:spLocks noChangeArrowheads="1"/>
          </p:cNvSpPr>
          <p:nvPr userDrawn="1"/>
        </p:nvSpPr>
        <p:spPr bwMode="auto">
          <a:xfrm>
            <a:off x="3761423" y="6367716"/>
            <a:ext cx="1911930" cy="9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l">
              <a:lnSpc>
                <a:spcPct val="80000"/>
              </a:lnSpc>
              <a:spcBef>
                <a:spcPct val="0"/>
              </a:spcBef>
            </a:pPr>
            <a:r>
              <a:rPr lang="en-US" altLang="ja-JP" sz="751" b="0" i="0" spc="31" baseline="0">
                <a:solidFill>
                  <a:schemeClr val="tx1"/>
                </a:solidFill>
                <a:latin typeface="Segoe UI" panose="020B0502040204020203" pitchFamily="34" charset="0"/>
                <a:ea typeface="Tazugane Gothic StdN Book" panose="020B0603020203020204" pitchFamily="34" charset="-128"/>
                <a:cs typeface="Meiryo UI" panose="020B0604030504040204" pitchFamily="50" charset="-128"/>
              </a:rPr>
              <a:t>©︎2024 ABeam Consulting Ltd.</a:t>
            </a:r>
            <a:endParaRPr lang="ja-JP" altLang="en-US" sz="751" b="0" i="0" spc="31" baseline="0">
              <a:solidFill>
                <a:schemeClr val="tx1"/>
              </a:solidFill>
              <a:latin typeface="Segoe UI" panose="020B0502040204020203" pitchFamily="34" charset="0"/>
              <a:ea typeface="Tazugane Gothic StdN Book" panose="020B0603020203020204" pitchFamily="34" charset="-128"/>
              <a:cs typeface="Meiryo UI" panose="020B0604030504040204" pitchFamily="50" charset="-128"/>
            </a:endParaRPr>
          </a:p>
        </p:txBody>
      </p:sp>
      <p:grpSp>
        <p:nvGrpSpPr>
          <p:cNvPr id="8" name="グループ化 7">
            <a:extLst>
              <a:ext uri="{FF2B5EF4-FFF2-40B4-BE49-F238E27FC236}">
                <a16:creationId xmlns:a16="http://schemas.microsoft.com/office/drawing/2014/main" id="{00E70573-879F-49D1-AF32-11CA56398811}"/>
              </a:ext>
            </a:extLst>
          </p:cNvPr>
          <p:cNvGrpSpPr/>
          <p:nvPr userDrawn="1"/>
        </p:nvGrpSpPr>
        <p:grpSpPr>
          <a:xfrm>
            <a:off x="6967998" y="5653004"/>
            <a:ext cx="2031692" cy="836697"/>
            <a:chOff x="9690416" y="5653004"/>
            <a:chExt cx="2031692" cy="836697"/>
          </a:xfrm>
        </p:grpSpPr>
        <p:pic>
          <p:nvPicPr>
            <p:cNvPr id="9" name="図 8">
              <a:extLst>
                <a:ext uri="{FF2B5EF4-FFF2-40B4-BE49-F238E27FC236}">
                  <a16:creationId xmlns:a16="http://schemas.microsoft.com/office/drawing/2014/main" id="{7BD45AD6-5698-47F5-96F9-442878F019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0416" y="5653004"/>
              <a:ext cx="2026612" cy="479180"/>
            </a:xfrm>
            <a:prstGeom prst="rect">
              <a:avLst/>
            </a:prstGeom>
          </p:spPr>
        </p:pic>
        <p:pic>
          <p:nvPicPr>
            <p:cNvPr id="12" name="図 11">
              <a:extLst>
                <a:ext uri="{FF2B5EF4-FFF2-40B4-BE49-F238E27FC236}">
                  <a16:creationId xmlns:a16="http://schemas.microsoft.com/office/drawing/2014/main" id="{3B5FD16B-09F5-42C0-A2CD-2D0B0A6E48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95496" y="6275255"/>
              <a:ext cx="2026612" cy="214446"/>
            </a:xfrm>
            <a:prstGeom prst="rect">
              <a:avLst/>
            </a:prstGeom>
          </p:spPr>
        </p:pic>
      </p:grpSp>
    </p:spTree>
    <p:extLst>
      <p:ext uri="{BB962C8B-B14F-4D97-AF65-F5344CB8AC3E}">
        <p14:creationId xmlns:p14="http://schemas.microsoft.com/office/powerpoint/2010/main" val="293856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s1">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7E93322-04E7-4EC3-95A4-4450A5B9486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5000"/>
          <a:stretch/>
        </p:blipFill>
        <p:spPr>
          <a:xfrm>
            <a:off x="-2" y="0"/>
            <a:ext cx="9144001" cy="1371600"/>
          </a:xfrm>
          <a:prstGeom prst="rect">
            <a:avLst/>
          </a:prstGeom>
        </p:spPr>
      </p:pic>
      <p:sp>
        <p:nvSpPr>
          <p:cNvPr id="5" name="正方形/長方形 4">
            <a:extLst>
              <a:ext uri="{FF2B5EF4-FFF2-40B4-BE49-F238E27FC236}">
                <a16:creationId xmlns:a16="http://schemas.microsoft.com/office/drawing/2014/main" id="{3FF1D673-39AF-4E7C-A33B-F9652FE2EA19}"/>
              </a:ext>
            </a:extLst>
          </p:cNvPr>
          <p:cNvSpPr/>
          <p:nvPr userDrawn="1"/>
        </p:nvSpPr>
        <p:spPr bwMode="auto">
          <a:xfrm>
            <a:off x="0" y="6554792"/>
            <a:ext cx="9144000" cy="305076"/>
          </a:xfrm>
          <a:prstGeom prst="rect">
            <a:avLst/>
          </a:prstGeom>
          <a:solidFill>
            <a:schemeClr val="tx1"/>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Rectangle 3">
            <a:extLst>
              <a:ext uri="{FF2B5EF4-FFF2-40B4-BE49-F238E27FC236}">
                <a16:creationId xmlns:a16="http://schemas.microsoft.com/office/drawing/2014/main" id="{4B6CFCFF-55DF-412D-84C2-3222BDA27E3C}"/>
              </a:ext>
            </a:extLst>
          </p:cNvPr>
          <p:cNvSpPr>
            <a:spLocks noGrp="1" noChangeArrowheads="1"/>
          </p:cNvSpPr>
          <p:nvPr>
            <p:ph type="title" hasCustomPrompt="1"/>
          </p:nvPr>
        </p:nvSpPr>
        <p:spPr bwMode="gray">
          <a:xfrm>
            <a:off x="446278" y="104789"/>
            <a:ext cx="7559357" cy="554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baseline="0">
                <a:solidFill>
                  <a:schemeClr val="bg2"/>
                </a:solidFill>
                <a:latin typeface="Segoe UI" panose="020B0502040204020203" pitchFamily="34" charset="0"/>
              </a:defRPr>
            </a:lvl1pPr>
          </a:lstStyle>
          <a:p>
            <a:pPr lvl="0"/>
            <a:r>
              <a:rPr lang="ja-JP" altLang="en-US"/>
              <a:t>ページタイトルを入力して下さい</a:t>
            </a:r>
            <a:br>
              <a:rPr lang="en-US" altLang="ja-JP"/>
            </a:br>
            <a:r>
              <a:rPr lang="en-US" altLang="ja-JP"/>
              <a:t>Click to edit page title</a:t>
            </a:r>
            <a:endParaRPr lang="ja-JP" altLang="ja-JP"/>
          </a:p>
        </p:txBody>
      </p:sp>
      <p:sp>
        <p:nvSpPr>
          <p:cNvPr id="8" name="正方形/長方形 7">
            <a:extLst>
              <a:ext uri="{FF2B5EF4-FFF2-40B4-BE49-F238E27FC236}">
                <a16:creationId xmlns:a16="http://schemas.microsoft.com/office/drawing/2014/main" id="{7F94779A-15AD-4E3C-8777-DFB9DA684DEE}"/>
              </a:ext>
            </a:extLst>
          </p:cNvPr>
          <p:cNvSpPr/>
          <p:nvPr userDrawn="1"/>
        </p:nvSpPr>
        <p:spPr bwMode="auto">
          <a:xfrm>
            <a:off x="285253" y="83867"/>
            <a:ext cx="54000" cy="576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コンテンツ プレースホルダー 2">
            <a:extLst>
              <a:ext uri="{FF2B5EF4-FFF2-40B4-BE49-F238E27FC236}">
                <a16:creationId xmlns:a16="http://schemas.microsoft.com/office/drawing/2014/main" id="{BD0B08B4-A6E2-4A74-A70D-90F03D5DCB8A}"/>
              </a:ext>
            </a:extLst>
          </p:cNvPr>
          <p:cNvSpPr>
            <a:spLocks noGrp="1"/>
          </p:cNvSpPr>
          <p:nvPr>
            <p:ph idx="10" hasCustomPrompt="1"/>
          </p:nvPr>
        </p:nvSpPr>
        <p:spPr>
          <a:xfrm>
            <a:off x="446276" y="837656"/>
            <a:ext cx="7965000" cy="360000"/>
          </a:xfrm>
          <a:prstGeom prst="rect">
            <a:avLst/>
          </a:prstGeom>
        </p:spPr>
        <p:txBody>
          <a:bodyPr lIns="0" tIns="0" rIns="0" bIns="0"/>
          <a:lstStyle>
            <a:lvl1pPr marL="0" indent="0">
              <a:lnSpc>
                <a:spcPct val="100000"/>
              </a:lnSpc>
              <a:spcBef>
                <a:spcPts val="0"/>
              </a:spcBef>
              <a:defRPr sz="1800" baseline="0">
                <a:solidFill>
                  <a:schemeClr val="bg2"/>
                </a:solidFill>
                <a:latin typeface="Segoe UI" panose="020B0502040204020203" pitchFamily="34" charset="0"/>
                <a:ea typeface="游ゴシック Medium" panose="020B0500000000000000" pitchFamily="50" charset="-128"/>
              </a:defRPr>
            </a:lvl1pPr>
            <a:lvl2pPr>
              <a:lnSpc>
                <a:spcPct val="100000"/>
              </a:lnSpc>
              <a:defRPr>
                <a:solidFill>
                  <a:schemeClr val="bg2"/>
                </a:solidFill>
              </a:defRPr>
            </a:lvl2pPr>
            <a:lvl3pPr>
              <a:lnSpc>
                <a:spcPct val="100000"/>
              </a:lnSpc>
              <a:defRPr>
                <a:solidFill>
                  <a:schemeClr val="bg2"/>
                </a:solidFill>
              </a:defRPr>
            </a:lvl3pPr>
          </a:lstStyle>
          <a:p>
            <a:pPr lvl="0"/>
            <a:r>
              <a:rPr lang="ja-JP" altLang="en-US"/>
              <a:t>テキストを編集 </a:t>
            </a:r>
            <a:r>
              <a:rPr lang="en-US" altLang="ja-JP"/>
              <a:t>Click to edit Master text styles</a:t>
            </a:r>
          </a:p>
        </p:txBody>
      </p:sp>
      <p:sp>
        <p:nvSpPr>
          <p:cNvPr id="10" name="タイトル 1">
            <a:extLst>
              <a:ext uri="{FF2B5EF4-FFF2-40B4-BE49-F238E27FC236}">
                <a16:creationId xmlns:a16="http://schemas.microsoft.com/office/drawing/2014/main" id="{D3A4E748-A311-4246-A521-C1EA6806620E}"/>
              </a:ext>
            </a:extLst>
          </p:cNvPr>
          <p:cNvSpPr txBox="1">
            <a:spLocks/>
          </p:cNvSpPr>
          <p:nvPr userDrawn="1"/>
        </p:nvSpPr>
        <p:spPr>
          <a:xfrm>
            <a:off x="457200" y="236222"/>
            <a:ext cx="8229600" cy="445247"/>
          </a:xfrm>
          <a:prstGeom prst="rect">
            <a:avLst/>
          </a:prstGeom>
        </p:spPr>
        <p:txBody>
          <a:bodyPr/>
          <a:lstStyle>
            <a:lvl1pPr algn="l" rtl="0" fontAlgn="base">
              <a:lnSpc>
                <a:spcPct val="100000"/>
              </a:lnSpc>
              <a:spcBef>
                <a:spcPct val="0"/>
              </a:spcBef>
              <a:spcAft>
                <a:spcPct val="0"/>
              </a:spcAft>
              <a:defRPr sz="2000" b="1" i="0" baseline="0">
                <a:solidFill>
                  <a:schemeClr val="tx1"/>
                </a:solidFill>
                <a:latin typeface="Yu Gothic" panose="020B0400000000000000" pitchFamily="34" charset="-128"/>
                <a:ea typeface="Yu Gothic" panose="020B0400000000000000" pitchFamily="34" charset="-128"/>
                <a:cs typeface="+mj-cs"/>
              </a:defRPr>
            </a:lvl1pPr>
            <a:lvl2pPr algn="l" rtl="0" fontAlgn="base">
              <a:spcBef>
                <a:spcPct val="0"/>
              </a:spcBef>
              <a:spcAft>
                <a:spcPct val="0"/>
              </a:spcAft>
              <a:defRPr sz="2400">
                <a:solidFill>
                  <a:schemeClr val="tx2"/>
                </a:solidFill>
                <a:latin typeface="Arial" charset="0"/>
                <a:ea typeface="ＭＳ Ｐゴシック" pitchFamily="50" charset="-128"/>
              </a:defRPr>
            </a:lvl2pPr>
            <a:lvl3pPr algn="l" rtl="0" fontAlgn="base">
              <a:spcBef>
                <a:spcPct val="0"/>
              </a:spcBef>
              <a:spcAft>
                <a:spcPct val="0"/>
              </a:spcAft>
              <a:defRPr sz="2400">
                <a:solidFill>
                  <a:schemeClr val="tx2"/>
                </a:solidFill>
                <a:latin typeface="Arial" charset="0"/>
                <a:ea typeface="ＭＳ Ｐゴシック" pitchFamily="50" charset="-128"/>
              </a:defRPr>
            </a:lvl3pPr>
            <a:lvl4pPr algn="l" rtl="0" fontAlgn="base">
              <a:spcBef>
                <a:spcPct val="0"/>
              </a:spcBef>
              <a:spcAft>
                <a:spcPct val="0"/>
              </a:spcAft>
              <a:defRPr sz="2400">
                <a:solidFill>
                  <a:schemeClr val="tx2"/>
                </a:solidFill>
                <a:latin typeface="Arial" charset="0"/>
                <a:ea typeface="ＭＳ Ｐゴシック" pitchFamily="50" charset="-128"/>
              </a:defRPr>
            </a:lvl4pPr>
            <a:lvl5pPr algn="l" rtl="0" fontAlgn="base">
              <a:spcBef>
                <a:spcPct val="0"/>
              </a:spcBef>
              <a:spcAft>
                <a:spcPct val="0"/>
              </a:spcAft>
              <a:defRPr sz="2400">
                <a:solidFill>
                  <a:schemeClr val="tx2"/>
                </a:solidFill>
                <a:latin typeface="Arial" charset="0"/>
                <a:ea typeface="ＭＳ Ｐゴシック" pitchFamily="50" charset="-128"/>
              </a:defRPr>
            </a:lvl5pPr>
            <a:lvl6pPr marL="457200" algn="l" rtl="0" fontAlgn="base">
              <a:spcBef>
                <a:spcPct val="0"/>
              </a:spcBef>
              <a:spcAft>
                <a:spcPct val="0"/>
              </a:spcAft>
              <a:defRPr sz="2400">
                <a:solidFill>
                  <a:schemeClr val="tx2"/>
                </a:solidFill>
                <a:latin typeface="Arial" charset="0"/>
                <a:ea typeface="ＭＳ Ｐゴシック" pitchFamily="50" charset="-128"/>
              </a:defRPr>
            </a:lvl6pPr>
            <a:lvl7pPr marL="914400" algn="l" rtl="0" fontAlgn="base">
              <a:spcBef>
                <a:spcPct val="0"/>
              </a:spcBef>
              <a:spcAft>
                <a:spcPct val="0"/>
              </a:spcAft>
              <a:defRPr sz="2400">
                <a:solidFill>
                  <a:schemeClr val="tx2"/>
                </a:solidFill>
                <a:latin typeface="Arial" charset="0"/>
                <a:ea typeface="ＭＳ Ｐゴシック" pitchFamily="50" charset="-128"/>
              </a:defRPr>
            </a:lvl7pPr>
            <a:lvl8pPr marL="1371600" algn="l" rtl="0" fontAlgn="base">
              <a:spcBef>
                <a:spcPct val="0"/>
              </a:spcBef>
              <a:spcAft>
                <a:spcPct val="0"/>
              </a:spcAft>
              <a:defRPr sz="2400">
                <a:solidFill>
                  <a:schemeClr val="tx2"/>
                </a:solidFill>
                <a:latin typeface="Arial" charset="0"/>
                <a:ea typeface="ＭＳ Ｐゴシック" pitchFamily="50" charset="-128"/>
              </a:defRPr>
            </a:lvl8pPr>
            <a:lvl9pPr marL="1828800" algn="l" rtl="0" fontAlgn="base">
              <a:spcBef>
                <a:spcPct val="0"/>
              </a:spcBef>
              <a:spcAft>
                <a:spcPct val="0"/>
              </a:spcAft>
              <a:defRPr sz="2400">
                <a:solidFill>
                  <a:schemeClr val="tx2"/>
                </a:solidFill>
                <a:latin typeface="Arial" charset="0"/>
                <a:ea typeface="ＭＳ Ｐゴシック" pitchFamily="50" charset="-128"/>
              </a:defRPr>
            </a:lvl9pPr>
          </a:lstStyle>
          <a:p>
            <a:pPr eaLnBrk="1" hangingPunct="1"/>
            <a:endParaRPr kumimoji="1" lang="ja-JP" altLang="en-US" sz="2000" kern="0"/>
          </a:p>
        </p:txBody>
      </p:sp>
      <p:sp>
        <p:nvSpPr>
          <p:cNvPr id="11" name="Rectangle 5">
            <a:extLst>
              <a:ext uri="{FF2B5EF4-FFF2-40B4-BE49-F238E27FC236}">
                <a16:creationId xmlns:a16="http://schemas.microsoft.com/office/drawing/2014/main" id="{416650C1-604E-48AE-9DC6-BC3F76CCCD0B}"/>
              </a:ext>
            </a:extLst>
          </p:cNvPr>
          <p:cNvSpPr txBox="1">
            <a:spLocks noChangeArrowheads="1"/>
          </p:cNvSpPr>
          <p:nvPr userDrawn="1"/>
        </p:nvSpPr>
        <p:spPr bwMode="auto">
          <a:xfrm>
            <a:off x="216000" y="6640773"/>
            <a:ext cx="457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rtl="0" eaLnBrk="0" fontAlgn="base" hangingPunct="0">
              <a:lnSpc>
                <a:spcPct val="100000"/>
              </a:lnSpc>
              <a:spcBef>
                <a:spcPct val="0"/>
              </a:spcBef>
              <a:spcAft>
                <a:spcPct val="0"/>
              </a:spcAft>
              <a:defRPr sz="9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2pPr>
            <a:lvl3pPr marL="9144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3pPr>
            <a:lvl4pPr marL="13716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4pPr>
            <a:lvl5pPr marL="18288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5pPr>
            <a:lvl6pPr marL="2286000" algn="l" defTabSz="914400" rtl="0" eaLnBrk="1" latinLnBrk="0" hangingPunct="1">
              <a:defRPr sz="1400" kern="1200">
                <a:solidFill>
                  <a:schemeClr val="tx1"/>
                </a:solidFill>
                <a:latin typeface="Arial" charset="0"/>
                <a:ea typeface="ＭＳ Ｐゴシック" pitchFamily="50" charset="-128"/>
                <a:cs typeface="+mn-cs"/>
              </a:defRPr>
            </a:lvl6pPr>
            <a:lvl7pPr marL="2743200" algn="l" defTabSz="914400" rtl="0" eaLnBrk="1" latinLnBrk="0" hangingPunct="1">
              <a:defRPr sz="1400" kern="1200">
                <a:solidFill>
                  <a:schemeClr val="tx1"/>
                </a:solidFill>
                <a:latin typeface="Arial" charset="0"/>
                <a:ea typeface="ＭＳ Ｐゴシック" pitchFamily="50" charset="-128"/>
                <a:cs typeface="+mn-cs"/>
              </a:defRPr>
            </a:lvl7pPr>
            <a:lvl8pPr marL="3200400" algn="l" defTabSz="914400" rtl="0" eaLnBrk="1" latinLnBrk="0" hangingPunct="1">
              <a:defRPr sz="1400" kern="1200">
                <a:solidFill>
                  <a:schemeClr val="tx1"/>
                </a:solidFill>
                <a:latin typeface="Arial" charset="0"/>
                <a:ea typeface="ＭＳ Ｐゴシック" pitchFamily="50" charset="-128"/>
                <a:cs typeface="+mn-cs"/>
              </a:defRPr>
            </a:lvl8pPr>
            <a:lvl9pPr marL="3657600" algn="l" defTabSz="914400" rtl="0" eaLnBrk="1" latinLnBrk="0" hangingPunct="1">
              <a:defRPr sz="1400" kern="1200">
                <a:solidFill>
                  <a:schemeClr val="tx1"/>
                </a:solidFill>
                <a:latin typeface="Arial" charset="0"/>
                <a:ea typeface="ＭＳ Ｐゴシック" pitchFamily="50" charset="-128"/>
                <a:cs typeface="+mn-cs"/>
              </a:defRPr>
            </a:lvl9pPr>
          </a:lstStyle>
          <a:p>
            <a:fld id="{53E59A0F-BB7A-4FFB-A1BA-8908693D5CBD}" type="slidenum">
              <a:rPr lang="ja-JP" altLang="en-US" sz="1000" b="0" i="0" baseline="0" smtClean="0">
                <a:solidFill>
                  <a:srgbClr val="FFFFFF"/>
                </a:solidFill>
                <a:latin typeface="+mn-ea"/>
                <a:ea typeface="+mn-ea"/>
              </a:rPr>
              <a:pPr/>
              <a:t>‹#›</a:t>
            </a:fld>
            <a:endParaRPr lang="en-US" altLang="ja-JP" sz="1000" b="0" i="0" baseline="0">
              <a:solidFill>
                <a:srgbClr val="FFFFFF"/>
              </a:solidFill>
              <a:latin typeface="+mn-ea"/>
              <a:ea typeface="+mn-ea"/>
            </a:endParaRPr>
          </a:p>
        </p:txBody>
      </p:sp>
      <p:sp>
        <p:nvSpPr>
          <p:cNvPr id="12" name="Text Box 7">
            <a:extLst>
              <a:ext uri="{FF2B5EF4-FFF2-40B4-BE49-F238E27FC236}">
                <a16:creationId xmlns:a16="http://schemas.microsoft.com/office/drawing/2014/main" id="{94D83973-7F88-4706-B740-DC78BB5904B0}"/>
              </a:ext>
            </a:extLst>
          </p:cNvPr>
          <p:cNvSpPr txBox="1">
            <a:spLocks noChangeArrowheads="1"/>
          </p:cNvSpPr>
          <p:nvPr userDrawn="1"/>
        </p:nvSpPr>
        <p:spPr bwMode="auto">
          <a:xfrm>
            <a:off x="7227799" y="6658913"/>
            <a:ext cx="1999593" cy="130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l">
              <a:lnSpc>
                <a:spcPct val="80000"/>
              </a:lnSpc>
              <a:spcBef>
                <a:spcPct val="0"/>
              </a:spcBef>
            </a:pPr>
            <a:r>
              <a:rPr lang="en-US" altLang="ja-JP"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©︎2024 ABeam Consulting Ltd.</a:t>
            </a:r>
            <a:endParaRPr lang="ja-JP" altLang="en-US"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endParaRPr>
          </a:p>
        </p:txBody>
      </p:sp>
      <p:sp>
        <p:nvSpPr>
          <p:cNvPr id="13" name="Text Box 7">
            <a:extLst>
              <a:ext uri="{FF2B5EF4-FFF2-40B4-BE49-F238E27FC236}">
                <a16:creationId xmlns:a16="http://schemas.microsoft.com/office/drawing/2014/main" id="{7DE50D7C-17FC-4EC8-977B-B9619884978C}"/>
              </a:ext>
            </a:extLst>
          </p:cNvPr>
          <p:cNvSpPr txBox="1">
            <a:spLocks noChangeArrowheads="1"/>
          </p:cNvSpPr>
          <p:nvPr userDrawn="1"/>
        </p:nvSpPr>
        <p:spPr bwMode="auto">
          <a:xfrm>
            <a:off x="6250338" y="6658913"/>
            <a:ext cx="882068" cy="12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lnSpc>
                <a:spcPct val="80000"/>
              </a:lnSpc>
              <a:spcBef>
                <a:spcPct val="0"/>
              </a:spcBef>
            </a:pPr>
            <a:r>
              <a:rPr lang="en-US" altLang="ja-JP"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rPr>
              <a:t>confidential</a:t>
            </a:r>
            <a:endParaRPr lang="ja-JP" altLang="en-US"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55867446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Headline1">
    <p:bg>
      <p:bgPr>
        <a:solidFill>
          <a:schemeClr val="bg1"/>
        </a:solidFill>
        <a:effectLst/>
      </p:bgPr>
    </p:bg>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9BB6960E-751B-40DA-B88C-171EEA14D46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580"/>
          <a:stretch/>
        </p:blipFill>
        <p:spPr>
          <a:xfrm>
            <a:off x="5347068" y="0"/>
            <a:ext cx="3796931" cy="6858000"/>
          </a:xfrm>
          <a:prstGeom prst="rect">
            <a:avLst/>
          </a:prstGeom>
        </p:spPr>
      </p:pic>
      <p:sp>
        <p:nvSpPr>
          <p:cNvPr id="11" name="Rectangle 3">
            <a:extLst>
              <a:ext uri="{FF2B5EF4-FFF2-40B4-BE49-F238E27FC236}">
                <a16:creationId xmlns:a16="http://schemas.microsoft.com/office/drawing/2014/main" id="{2A19EDEE-5504-4855-964B-E8C3D2862F71}"/>
              </a:ext>
            </a:extLst>
          </p:cNvPr>
          <p:cNvSpPr>
            <a:spLocks noGrp="1" noChangeArrowheads="1"/>
          </p:cNvSpPr>
          <p:nvPr>
            <p:ph type="title"/>
          </p:nvPr>
        </p:nvSpPr>
        <p:spPr bwMode="gray">
          <a:xfrm>
            <a:off x="1008222" y="3013851"/>
            <a:ext cx="3995579" cy="324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baseline="0">
                <a:latin typeface="Segoe UI" panose="020B0502040204020203" pitchFamily="34" charset="0"/>
                <a:ea typeface="游ゴシック" panose="020B0400000000000000" pitchFamily="50" charset="-128"/>
              </a:defRPr>
            </a:lvl1pPr>
          </a:lstStyle>
          <a:p>
            <a:pPr lvl="0"/>
            <a:r>
              <a:rPr lang="ja-JP" altLang="en-US"/>
              <a:t>マスター タイトルの書式設定</a:t>
            </a:r>
            <a:endParaRPr lang="ja-JP" altLang="ja-JP"/>
          </a:p>
        </p:txBody>
      </p:sp>
      <p:sp>
        <p:nvSpPr>
          <p:cNvPr id="12" name="正方形/長方形 11">
            <a:extLst>
              <a:ext uri="{FF2B5EF4-FFF2-40B4-BE49-F238E27FC236}">
                <a16:creationId xmlns:a16="http://schemas.microsoft.com/office/drawing/2014/main" id="{8921CA4C-7552-4310-945A-A3BC870FF0EC}"/>
              </a:ext>
            </a:extLst>
          </p:cNvPr>
          <p:cNvSpPr/>
          <p:nvPr userDrawn="1"/>
        </p:nvSpPr>
        <p:spPr bwMode="auto">
          <a:xfrm>
            <a:off x="800280" y="3013852"/>
            <a:ext cx="34289" cy="827901"/>
          </a:xfrm>
          <a:prstGeom prst="rect">
            <a:avLst/>
          </a:prstGeom>
          <a:solidFill>
            <a:srgbClr val="333333"/>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3" name="Rectangle 3">
            <a:extLst>
              <a:ext uri="{FF2B5EF4-FFF2-40B4-BE49-F238E27FC236}">
                <a16:creationId xmlns:a16="http://schemas.microsoft.com/office/drawing/2014/main" id="{B6FC26CF-6C8B-48C1-B2C7-7B8386269EEB}"/>
              </a:ext>
            </a:extLst>
          </p:cNvPr>
          <p:cNvSpPr>
            <a:spLocks noGrp="1" noChangeArrowheads="1"/>
          </p:cNvSpPr>
          <p:nvPr>
            <p:ph type="subTitle" idx="1" hasCustomPrompt="1"/>
          </p:nvPr>
        </p:nvSpPr>
        <p:spPr>
          <a:xfrm>
            <a:off x="1008222" y="3564757"/>
            <a:ext cx="3995579" cy="324207"/>
          </a:xfrm>
          <a:prstGeom prst="rect">
            <a:avLst/>
          </a:prstGeom>
        </p:spPr>
        <p:txBody>
          <a:bodyPr lIns="0" tIns="0" rIns="0" bIns="0" anchor="ctr" anchorCtr="0"/>
          <a:lstStyle>
            <a:lvl1pPr marL="0" indent="0" algn="l">
              <a:lnSpc>
                <a:spcPct val="83000"/>
              </a:lnSpc>
              <a:defRPr sz="1651" b="0" i="0" baseline="0">
                <a:latin typeface="Segoe UI" panose="020B0502040204020203" pitchFamily="34" charset="0"/>
                <a:ea typeface="游ゴシック Medium" panose="020B0500000000000000" pitchFamily="50" charset="-128"/>
              </a:defRPr>
            </a:lvl1pPr>
          </a:lstStyle>
          <a:p>
            <a:pPr lvl="0"/>
            <a:r>
              <a:rPr lang="ja-JP" altLang="en-US" noProof="0"/>
              <a:t>サブタイトルを入力して下さい</a:t>
            </a:r>
            <a:endParaRPr lang="ja-JP" altLang="ja-JP" noProof="0"/>
          </a:p>
        </p:txBody>
      </p:sp>
    </p:spTree>
    <p:extLst>
      <p:ext uri="{BB962C8B-B14F-4D97-AF65-F5344CB8AC3E}">
        <p14:creationId xmlns:p14="http://schemas.microsoft.com/office/powerpoint/2010/main" val="337081808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s2">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F438DC7F-3757-473F-A150-1F9AEA534B1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5000"/>
          <a:stretch/>
        </p:blipFill>
        <p:spPr>
          <a:xfrm>
            <a:off x="-2" y="0"/>
            <a:ext cx="9144001" cy="1371600"/>
          </a:xfrm>
          <a:prstGeom prst="rect">
            <a:avLst/>
          </a:prstGeom>
        </p:spPr>
      </p:pic>
      <p:sp>
        <p:nvSpPr>
          <p:cNvPr id="7" name="正方形/長方形 6">
            <a:extLst>
              <a:ext uri="{FF2B5EF4-FFF2-40B4-BE49-F238E27FC236}">
                <a16:creationId xmlns:a16="http://schemas.microsoft.com/office/drawing/2014/main" id="{6B5FE4F2-9BAC-49D0-AB7B-402A755075D7}"/>
              </a:ext>
            </a:extLst>
          </p:cNvPr>
          <p:cNvSpPr/>
          <p:nvPr userDrawn="1"/>
        </p:nvSpPr>
        <p:spPr bwMode="auto">
          <a:xfrm>
            <a:off x="0" y="6554792"/>
            <a:ext cx="9144000" cy="305076"/>
          </a:xfrm>
          <a:prstGeom prst="rect">
            <a:avLst/>
          </a:prstGeom>
          <a:solidFill>
            <a:schemeClr val="tx1"/>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Rectangle 3">
            <a:extLst>
              <a:ext uri="{FF2B5EF4-FFF2-40B4-BE49-F238E27FC236}">
                <a16:creationId xmlns:a16="http://schemas.microsoft.com/office/drawing/2014/main" id="{87814595-265A-4978-9944-8F7841ADA43F}"/>
              </a:ext>
            </a:extLst>
          </p:cNvPr>
          <p:cNvSpPr>
            <a:spLocks noGrp="1" noChangeArrowheads="1"/>
          </p:cNvSpPr>
          <p:nvPr>
            <p:ph type="title" hasCustomPrompt="1"/>
          </p:nvPr>
        </p:nvSpPr>
        <p:spPr bwMode="gray">
          <a:xfrm>
            <a:off x="446278" y="104789"/>
            <a:ext cx="7559357" cy="554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baseline="0">
                <a:solidFill>
                  <a:schemeClr val="bg2"/>
                </a:solidFill>
                <a:latin typeface="Segoe UI" panose="020B0502040204020203" pitchFamily="34" charset="0"/>
              </a:defRPr>
            </a:lvl1pPr>
          </a:lstStyle>
          <a:p>
            <a:pPr lvl="0"/>
            <a:r>
              <a:rPr lang="ja-JP" altLang="en-US"/>
              <a:t>ページタイトルを入力して下さい</a:t>
            </a:r>
            <a:br>
              <a:rPr lang="en-US" altLang="ja-JP"/>
            </a:br>
            <a:r>
              <a:rPr lang="en-US" altLang="ja-JP"/>
              <a:t>Click to edit page title</a:t>
            </a:r>
            <a:endParaRPr lang="ja-JP" altLang="ja-JP"/>
          </a:p>
        </p:txBody>
      </p:sp>
      <p:sp>
        <p:nvSpPr>
          <p:cNvPr id="9" name="正方形/長方形 8">
            <a:extLst>
              <a:ext uri="{FF2B5EF4-FFF2-40B4-BE49-F238E27FC236}">
                <a16:creationId xmlns:a16="http://schemas.microsoft.com/office/drawing/2014/main" id="{8103576C-C8B2-4467-AE23-948BCD285D2E}"/>
              </a:ext>
            </a:extLst>
          </p:cNvPr>
          <p:cNvSpPr/>
          <p:nvPr userDrawn="1"/>
        </p:nvSpPr>
        <p:spPr bwMode="auto">
          <a:xfrm>
            <a:off x="285253" y="83867"/>
            <a:ext cx="54000" cy="576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コンテンツ プレースホルダー 2">
            <a:extLst>
              <a:ext uri="{FF2B5EF4-FFF2-40B4-BE49-F238E27FC236}">
                <a16:creationId xmlns:a16="http://schemas.microsoft.com/office/drawing/2014/main" id="{CC862EAC-E4D1-4B3C-99CB-EB116563FD1C}"/>
              </a:ext>
            </a:extLst>
          </p:cNvPr>
          <p:cNvSpPr>
            <a:spLocks noGrp="1"/>
          </p:cNvSpPr>
          <p:nvPr>
            <p:ph idx="10" hasCustomPrompt="1"/>
          </p:nvPr>
        </p:nvSpPr>
        <p:spPr>
          <a:xfrm>
            <a:off x="446276" y="837656"/>
            <a:ext cx="7965000" cy="360000"/>
          </a:xfrm>
          <a:prstGeom prst="rect">
            <a:avLst/>
          </a:prstGeom>
        </p:spPr>
        <p:txBody>
          <a:bodyPr lIns="0" tIns="0" rIns="0" bIns="0"/>
          <a:lstStyle>
            <a:lvl1pPr marL="0" indent="0">
              <a:lnSpc>
                <a:spcPct val="100000"/>
              </a:lnSpc>
              <a:spcBef>
                <a:spcPts val="0"/>
              </a:spcBef>
              <a:defRPr sz="1800" baseline="0">
                <a:solidFill>
                  <a:schemeClr val="bg2"/>
                </a:solidFill>
                <a:latin typeface="Segoe UI" panose="020B0502040204020203" pitchFamily="34" charset="0"/>
                <a:ea typeface="游ゴシック Medium" panose="020B0500000000000000" pitchFamily="50" charset="-128"/>
              </a:defRPr>
            </a:lvl1pPr>
            <a:lvl2pPr>
              <a:lnSpc>
                <a:spcPct val="100000"/>
              </a:lnSpc>
              <a:defRPr>
                <a:solidFill>
                  <a:schemeClr val="bg2"/>
                </a:solidFill>
              </a:defRPr>
            </a:lvl2pPr>
            <a:lvl3pPr>
              <a:lnSpc>
                <a:spcPct val="100000"/>
              </a:lnSpc>
              <a:defRPr>
                <a:solidFill>
                  <a:schemeClr val="bg2"/>
                </a:solidFill>
              </a:defRPr>
            </a:lvl3pPr>
          </a:lstStyle>
          <a:p>
            <a:pPr lvl="0"/>
            <a:r>
              <a:rPr lang="ja-JP" altLang="en-US"/>
              <a:t>テキストを編集 </a:t>
            </a:r>
            <a:r>
              <a:rPr lang="en-US" altLang="ja-JP"/>
              <a:t>Click to edit Master text styles</a:t>
            </a:r>
          </a:p>
        </p:txBody>
      </p:sp>
      <p:sp>
        <p:nvSpPr>
          <p:cNvPr id="11" name="タイトル 1">
            <a:extLst>
              <a:ext uri="{FF2B5EF4-FFF2-40B4-BE49-F238E27FC236}">
                <a16:creationId xmlns:a16="http://schemas.microsoft.com/office/drawing/2014/main" id="{72174CC8-3919-4074-A781-60E08EBBB510}"/>
              </a:ext>
            </a:extLst>
          </p:cNvPr>
          <p:cNvSpPr txBox="1">
            <a:spLocks/>
          </p:cNvSpPr>
          <p:nvPr userDrawn="1"/>
        </p:nvSpPr>
        <p:spPr>
          <a:xfrm>
            <a:off x="457200" y="236222"/>
            <a:ext cx="8229600" cy="445247"/>
          </a:xfrm>
          <a:prstGeom prst="rect">
            <a:avLst/>
          </a:prstGeom>
        </p:spPr>
        <p:txBody>
          <a:bodyPr/>
          <a:lstStyle>
            <a:lvl1pPr algn="l" rtl="0" fontAlgn="base">
              <a:lnSpc>
                <a:spcPct val="100000"/>
              </a:lnSpc>
              <a:spcBef>
                <a:spcPct val="0"/>
              </a:spcBef>
              <a:spcAft>
                <a:spcPct val="0"/>
              </a:spcAft>
              <a:defRPr sz="2000" b="1" i="0" baseline="0">
                <a:solidFill>
                  <a:schemeClr val="tx1"/>
                </a:solidFill>
                <a:latin typeface="Yu Gothic" panose="020B0400000000000000" pitchFamily="34" charset="-128"/>
                <a:ea typeface="Yu Gothic" panose="020B0400000000000000" pitchFamily="34" charset="-128"/>
                <a:cs typeface="+mj-cs"/>
              </a:defRPr>
            </a:lvl1pPr>
            <a:lvl2pPr algn="l" rtl="0" fontAlgn="base">
              <a:spcBef>
                <a:spcPct val="0"/>
              </a:spcBef>
              <a:spcAft>
                <a:spcPct val="0"/>
              </a:spcAft>
              <a:defRPr sz="2400">
                <a:solidFill>
                  <a:schemeClr val="tx2"/>
                </a:solidFill>
                <a:latin typeface="Arial" charset="0"/>
                <a:ea typeface="ＭＳ Ｐゴシック" pitchFamily="50" charset="-128"/>
              </a:defRPr>
            </a:lvl2pPr>
            <a:lvl3pPr algn="l" rtl="0" fontAlgn="base">
              <a:spcBef>
                <a:spcPct val="0"/>
              </a:spcBef>
              <a:spcAft>
                <a:spcPct val="0"/>
              </a:spcAft>
              <a:defRPr sz="2400">
                <a:solidFill>
                  <a:schemeClr val="tx2"/>
                </a:solidFill>
                <a:latin typeface="Arial" charset="0"/>
                <a:ea typeface="ＭＳ Ｐゴシック" pitchFamily="50" charset="-128"/>
              </a:defRPr>
            </a:lvl3pPr>
            <a:lvl4pPr algn="l" rtl="0" fontAlgn="base">
              <a:spcBef>
                <a:spcPct val="0"/>
              </a:spcBef>
              <a:spcAft>
                <a:spcPct val="0"/>
              </a:spcAft>
              <a:defRPr sz="2400">
                <a:solidFill>
                  <a:schemeClr val="tx2"/>
                </a:solidFill>
                <a:latin typeface="Arial" charset="0"/>
                <a:ea typeface="ＭＳ Ｐゴシック" pitchFamily="50" charset="-128"/>
              </a:defRPr>
            </a:lvl4pPr>
            <a:lvl5pPr algn="l" rtl="0" fontAlgn="base">
              <a:spcBef>
                <a:spcPct val="0"/>
              </a:spcBef>
              <a:spcAft>
                <a:spcPct val="0"/>
              </a:spcAft>
              <a:defRPr sz="2400">
                <a:solidFill>
                  <a:schemeClr val="tx2"/>
                </a:solidFill>
                <a:latin typeface="Arial" charset="0"/>
                <a:ea typeface="ＭＳ Ｐゴシック" pitchFamily="50" charset="-128"/>
              </a:defRPr>
            </a:lvl5pPr>
            <a:lvl6pPr marL="457200" algn="l" rtl="0" fontAlgn="base">
              <a:spcBef>
                <a:spcPct val="0"/>
              </a:spcBef>
              <a:spcAft>
                <a:spcPct val="0"/>
              </a:spcAft>
              <a:defRPr sz="2400">
                <a:solidFill>
                  <a:schemeClr val="tx2"/>
                </a:solidFill>
                <a:latin typeface="Arial" charset="0"/>
                <a:ea typeface="ＭＳ Ｐゴシック" pitchFamily="50" charset="-128"/>
              </a:defRPr>
            </a:lvl6pPr>
            <a:lvl7pPr marL="914400" algn="l" rtl="0" fontAlgn="base">
              <a:spcBef>
                <a:spcPct val="0"/>
              </a:spcBef>
              <a:spcAft>
                <a:spcPct val="0"/>
              </a:spcAft>
              <a:defRPr sz="2400">
                <a:solidFill>
                  <a:schemeClr val="tx2"/>
                </a:solidFill>
                <a:latin typeface="Arial" charset="0"/>
                <a:ea typeface="ＭＳ Ｐゴシック" pitchFamily="50" charset="-128"/>
              </a:defRPr>
            </a:lvl7pPr>
            <a:lvl8pPr marL="1371600" algn="l" rtl="0" fontAlgn="base">
              <a:spcBef>
                <a:spcPct val="0"/>
              </a:spcBef>
              <a:spcAft>
                <a:spcPct val="0"/>
              </a:spcAft>
              <a:defRPr sz="2400">
                <a:solidFill>
                  <a:schemeClr val="tx2"/>
                </a:solidFill>
                <a:latin typeface="Arial" charset="0"/>
                <a:ea typeface="ＭＳ Ｐゴシック" pitchFamily="50" charset="-128"/>
              </a:defRPr>
            </a:lvl8pPr>
            <a:lvl9pPr marL="1828800" algn="l" rtl="0" fontAlgn="base">
              <a:spcBef>
                <a:spcPct val="0"/>
              </a:spcBef>
              <a:spcAft>
                <a:spcPct val="0"/>
              </a:spcAft>
              <a:defRPr sz="2400">
                <a:solidFill>
                  <a:schemeClr val="tx2"/>
                </a:solidFill>
                <a:latin typeface="Arial" charset="0"/>
                <a:ea typeface="ＭＳ Ｐゴシック" pitchFamily="50" charset="-128"/>
              </a:defRPr>
            </a:lvl9pPr>
          </a:lstStyle>
          <a:p>
            <a:pPr eaLnBrk="1" hangingPunct="1"/>
            <a:endParaRPr kumimoji="1" lang="ja-JP" altLang="en-US" sz="2000" kern="0"/>
          </a:p>
        </p:txBody>
      </p:sp>
      <p:sp>
        <p:nvSpPr>
          <p:cNvPr id="12" name="Rectangle 5">
            <a:extLst>
              <a:ext uri="{FF2B5EF4-FFF2-40B4-BE49-F238E27FC236}">
                <a16:creationId xmlns:a16="http://schemas.microsoft.com/office/drawing/2014/main" id="{423C7B12-EB51-47D3-8464-6C638514C578}"/>
              </a:ext>
            </a:extLst>
          </p:cNvPr>
          <p:cNvSpPr txBox="1">
            <a:spLocks noChangeArrowheads="1"/>
          </p:cNvSpPr>
          <p:nvPr userDrawn="1"/>
        </p:nvSpPr>
        <p:spPr bwMode="auto">
          <a:xfrm>
            <a:off x="216000" y="6640773"/>
            <a:ext cx="4572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rtl="0" eaLnBrk="0" fontAlgn="base" hangingPunct="0">
              <a:lnSpc>
                <a:spcPct val="100000"/>
              </a:lnSpc>
              <a:spcBef>
                <a:spcPct val="0"/>
              </a:spcBef>
              <a:spcAft>
                <a:spcPct val="0"/>
              </a:spcAft>
              <a:defRPr sz="9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2pPr>
            <a:lvl3pPr marL="9144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3pPr>
            <a:lvl4pPr marL="13716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4pPr>
            <a:lvl5pPr marL="18288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5pPr>
            <a:lvl6pPr marL="2286000" algn="l" defTabSz="914400" rtl="0" eaLnBrk="1" latinLnBrk="0" hangingPunct="1">
              <a:defRPr sz="1400" kern="1200">
                <a:solidFill>
                  <a:schemeClr val="tx1"/>
                </a:solidFill>
                <a:latin typeface="Arial" charset="0"/>
                <a:ea typeface="ＭＳ Ｐゴシック" pitchFamily="50" charset="-128"/>
                <a:cs typeface="+mn-cs"/>
              </a:defRPr>
            </a:lvl6pPr>
            <a:lvl7pPr marL="2743200" algn="l" defTabSz="914400" rtl="0" eaLnBrk="1" latinLnBrk="0" hangingPunct="1">
              <a:defRPr sz="1400" kern="1200">
                <a:solidFill>
                  <a:schemeClr val="tx1"/>
                </a:solidFill>
                <a:latin typeface="Arial" charset="0"/>
                <a:ea typeface="ＭＳ Ｐゴシック" pitchFamily="50" charset="-128"/>
                <a:cs typeface="+mn-cs"/>
              </a:defRPr>
            </a:lvl7pPr>
            <a:lvl8pPr marL="3200400" algn="l" defTabSz="914400" rtl="0" eaLnBrk="1" latinLnBrk="0" hangingPunct="1">
              <a:defRPr sz="1400" kern="1200">
                <a:solidFill>
                  <a:schemeClr val="tx1"/>
                </a:solidFill>
                <a:latin typeface="Arial" charset="0"/>
                <a:ea typeface="ＭＳ Ｐゴシック" pitchFamily="50" charset="-128"/>
                <a:cs typeface="+mn-cs"/>
              </a:defRPr>
            </a:lvl8pPr>
            <a:lvl9pPr marL="3657600" algn="l" defTabSz="914400" rtl="0" eaLnBrk="1" latinLnBrk="0" hangingPunct="1">
              <a:defRPr sz="1400" kern="1200">
                <a:solidFill>
                  <a:schemeClr val="tx1"/>
                </a:solidFill>
                <a:latin typeface="Arial" charset="0"/>
                <a:ea typeface="ＭＳ Ｐゴシック" pitchFamily="50" charset="-128"/>
                <a:cs typeface="+mn-cs"/>
              </a:defRPr>
            </a:lvl9pPr>
          </a:lstStyle>
          <a:p>
            <a:fld id="{53E59A0F-BB7A-4FFB-A1BA-8908693D5CBD}" type="slidenum">
              <a:rPr lang="ja-JP" altLang="en-US" sz="1000" b="0" i="0" baseline="0" smtClean="0">
                <a:solidFill>
                  <a:srgbClr val="FFFFFF"/>
                </a:solidFill>
                <a:latin typeface="+mn-ea"/>
                <a:ea typeface="+mn-ea"/>
              </a:rPr>
              <a:pPr/>
              <a:t>‹#›</a:t>
            </a:fld>
            <a:endParaRPr lang="en-US" altLang="ja-JP" sz="1000" b="0" i="0" baseline="0">
              <a:solidFill>
                <a:srgbClr val="FFFFFF"/>
              </a:solidFill>
              <a:latin typeface="+mn-ea"/>
              <a:ea typeface="+mn-ea"/>
            </a:endParaRPr>
          </a:p>
        </p:txBody>
      </p:sp>
      <p:sp>
        <p:nvSpPr>
          <p:cNvPr id="13" name="Text Box 7">
            <a:extLst>
              <a:ext uri="{FF2B5EF4-FFF2-40B4-BE49-F238E27FC236}">
                <a16:creationId xmlns:a16="http://schemas.microsoft.com/office/drawing/2014/main" id="{A9AAE6F1-F87C-4F69-B6FB-79E65F8370A9}"/>
              </a:ext>
            </a:extLst>
          </p:cNvPr>
          <p:cNvSpPr txBox="1">
            <a:spLocks noChangeArrowheads="1"/>
          </p:cNvSpPr>
          <p:nvPr userDrawn="1"/>
        </p:nvSpPr>
        <p:spPr bwMode="auto">
          <a:xfrm>
            <a:off x="7227799" y="6658913"/>
            <a:ext cx="1999593" cy="130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l">
              <a:lnSpc>
                <a:spcPct val="80000"/>
              </a:lnSpc>
              <a:spcBef>
                <a:spcPct val="0"/>
              </a:spcBef>
            </a:pPr>
            <a:r>
              <a:rPr lang="en-US" altLang="ja-JP"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©︎2024 ABeam Consulting Ltd.</a:t>
            </a:r>
            <a:endParaRPr lang="ja-JP" altLang="en-US"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endParaRPr>
          </a:p>
        </p:txBody>
      </p:sp>
      <p:sp>
        <p:nvSpPr>
          <p:cNvPr id="14" name="Text Box 7">
            <a:extLst>
              <a:ext uri="{FF2B5EF4-FFF2-40B4-BE49-F238E27FC236}">
                <a16:creationId xmlns:a16="http://schemas.microsoft.com/office/drawing/2014/main" id="{990661CE-2603-4D54-8071-374FF631F3F6}"/>
              </a:ext>
            </a:extLst>
          </p:cNvPr>
          <p:cNvSpPr txBox="1">
            <a:spLocks noChangeArrowheads="1"/>
          </p:cNvSpPr>
          <p:nvPr userDrawn="1"/>
        </p:nvSpPr>
        <p:spPr bwMode="auto">
          <a:xfrm>
            <a:off x="6250338" y="6658913"/>
            <a:ext cx="882068" cy="12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lnSpc>
                <a:spcPct val="80000"/>
              </a:lnSpc>
              <a:spcBef>
                <a:spcPct val="0"/>
              </a:spcBef>
            </a:pPr>
            <a:r>
              <a:rPr lang="en-US" altLang="ja-JP"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rPr>
              <a:t>confidential</a:t>
            </a:r>
            <a:endParaRPr lang="ja-JP" altLang="en-US"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21909308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6258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p:txStyles>
    <p:titleStyle>
      <a:lvl1pPr algn="l" rtl="0" eaLnBrk="1" fontAlgn="base" hangingPunct="1">
        <a:lnSpc>
          <a:spcPct val="100000"/>
        </a:lnSpc>
        <a:spcBef>
          <a:spcPct val="0"/>
        </a:spcBef>
        <a:spcAft>
          <a:spcPct val="0"/>
        </a:spcAft>
        <a:defRPr kumimoji="1" sz="2000" b="1" i="0" baseline="0">
          <a:solidFill>
            <a:schemeClr val="tx1"/>
          </a:solidFill>
          <a:latin typeface="Yu Gothic" panose="020B0400000000000000" pitchFamily="34" charset="-128"/>
          <a:ea typeface="Yu Gothic" panose="020B0400000000000000" pitchFamily="34" charset="-128"/>
          <a:cs typeface="+mj-cs"/>
        </a:defRPr>
      </a:lvl1pPr>
      <a:lvl2pPr algn="l" rtl="0" eaLnBrk="1" fontAlgn="base" hangingPunct="1">
        <a:spcBef>
          <a:spcPct val="0"/>
        </a:spcBef>
        <a:spcAft>
          <a:spcPct val="0"/>
        </a:spcAft>
        <a:defRPr kumimoji="1" sz="2400">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2400">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2400">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2400">
          <a:solidFill>
            <a:schemeClr val="tx2"/>
          </a:solidFill>
          <a:latin typeface="Arial" charset="0"/>
          <a:ea typeface="ＭＳ Ｐゴシック" pitchFamily="50" charset="-128"/>
        </a:defRPr>
      </a:lvl5pPr>
      <a:lvl6pPr marL="457189" algn="l" rtl="0" eaLnBrk="1" fontAlgn="base" hangingPunct="1">
        <a:spcBef>
          <a:spcPct val="0"/>
        </a:spcBef>
        <a:spcAft>
          <a:spcPct val="0"/>
        </a:spcAft>
        <a:defRPr kumimoji="1" sz="2400">
          <a:solidFill>
            <a:schemeClr val="tx2"/>
          </a:solidFill>
          <a:latin typeface="Arial" charset="0"/>
          <a:ea typeface="ＭＳ Ｐゴシック" pitchFamily="50" charset="-128"/>
        </a:defRPr>
      </a:lvl6pPr>
      <a:lvl7pPr marL="914377" algn="l" rtl="0" eaLnBrk="1" fontAlgn="base" hangingPunct="1">
        <a:spcBef>
          <a:spcPct val="0"/>
        </a:spcBef>
        <a:spcAft>
          <a:spcPct val="0"/>
        </a:spcAft>
        <a:defRPr kumimoji="1" sz="2400">
          <a:solidFill>
            <a:schemeClr val="tx2"/>
          </a:solidFill>
          <a:latin typeface="Arial" charset="0"/>
          <a:ea typeface="ＭＳ Ｐゴシック" pitchFamily="50" charset="-128"/>
        </a:defRPr>
      </a:lvl7pPr>
      <a:lvl8pPr marL="1371566" algn="l" rtl="0" eaLnBrk="1" fontAlgn="base" hangingPunct="1">
        <a:spcBef>
          <a:spcPct val="0"/>
        </a:spcBef>
        <a:spcAft>
          <a:spcPct val="0"/>
        </a:spcAft>
        <a:defRPr kumimoji="1" sz="2400">
          <a:solidFill>
            <a:schemeClr val="tx2"/>
          </a:solidFill>
          <a:latin typeface="Arial" charset="0"/>
          <a:ea typeface="ＭＳ Ｐゴシック" pitchFamily="50" charset="-128"/>
        </a:defRPr>
      </a:lvl8pPr>
      <a:lvl9pPr marL="1828754" algn="l" rtl="0" eaLnBrk="1" fontAlgn="base" hangingPunct="1">
        <a:spcBef>
          <a:spcPct val="0"/>
        </a:spcBef>
        <a:spcAft>
          <a:spcPct val="0"/>
        </a:spcAft>
        <a:defRPr kumimoji="1" sz="2400">
          <a:solidFill>
            <a:schemeClr val="tx2"/>
          </a:solidFill>
          <a:latin typeface="Arial" charset="0"/>
          <a:ea typeface="ＭＳ Ｐゴシック" pitchFamily="50" charset="-128"/>
        </a:defRPr>
      </a:lvl9pPr>
    </p:titleStyle>
    <p:bodyStyle>
      <a:lvl1pPr marL="180970" indent="-180970" algn="l" rtl="0" eaLnBrk="1" fontAlgn="base" hangingPunct="1">
        <a:lnSpc>
          <a:spcPct val="100000"/>
        </a:lnSpc>
        <a:spcBef>
          <a:spcPct val="40000"/>
        </a:spcBef>
        <a:spcAft>
          <a:spcPct val="0"/>
        </a:spcAft>
        <a:defRPr kumimoji="1" sz="1651" b="0" i="0" baseline="0">
          <a:solidFill>
            <a:schemeClr val="tx1"/>
          </a:solidFill>
          <a:latin typeface="Yu Gothic Medium" panose="020B0400000000000000" pitchFamily="34" charset="-128"/>
          <a:ea typeface="Yu Gothic Medium" panose="020B0400000000000000" pitchFamily="34" charset="-128"/>
          <a:cs typeface="+mn-cs"/>
        </a:defRPr>
      </a:lvl1pPr>
      <a:lvl2pPr marL="531800" indent="-171446" algn="l" rtl="0" eaLnBrk="1" fontAlgn="base" hangingPunct="1">
        <a:lnSpc>
          <a:spcPct val="100000"/>
        </a:lnSpc>
        <a:spcBef>
          <a:spcPct val="40000"/>
        </a:spcBef>
        <a:spcAft>
          <a:spcPct val="0"/>
        </a:spcAft>
        <a:buChar char="•"/>
        <a:defRPr kumimoji="1" sz="1651" b="0" i="0" baseline="0">
          <a:solidFill>
            <a:schemeClr val="tx1"/>
          </a:solidFill>
          <a:latin typeface="Yu Gothic Medium" panose="020B0400000000000000" pitchFamily="34" charset="-128"/>
          <a:ea typeface="Yu Gothic Medium" panose="020B0400000000000000" pitchFamily="34" charset="-128"/>
        </a:defRPr>
      </a:lvl2pPr>
      <a:lvl3pPr marL="904852" indent="-193670" algn="l" rtl="0" eaLnBrk="1" fontAlgn="base" hangingPunct="1">
        <a:lnSpc>
          <a:spcPct val="100000"/>
        </a:lnSpc>
        <a:spcBef>
          <a:spcPct val="40000"/>
        </a:spcBef>
        <a:spcAft>
          <a:spcPct val="0"/>
        </a:spcAft>
        <a:buChar char="•"/>
        <a:defRPr kumimoji="1" sz="1651" b="0" i="0" baseline="0">
          <a:solidFill>
            <a:schemeClr val="tx1"/>
          </a:solidFill>
          <a:latin typeface="Yu Gothic Medium" panose="020B0400000000000000" pitchFamily="34" charset="-128"/>
          <a:ea typeface="Yu Gothic Medium" panose="020B0400000000000000" pitchFamily="34" charset="-128"/>
        </a:defRPr>
      </a:lvl3pPr>
      <a:lvl4pPr marL="1247743"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4pPr>
      <a:lvl5pPr marL="1600160"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5pPr>
      <a:lvl6pPr marL="2057349"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6pPr>
      <a:lvl7pPr marL="2514537"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7pPr>
      <a:lvl8pPr marL="2971726"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8pPr>
      <a:lvl9pPr marL="3428914"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ECC37DE-2910-4A14-8615-A856000C9A6E}"/>
              </a:ext>
            </a:extLst>
          </p:cNvPr>
          <p:cNvSpPr>
            <a:spLocks noGrp="1"/>
          </p:cNvSpPr>
          <p:nvPr>
            <p:ph type="ctrTitle"/>
          </p:nvPr>
        </p:nvSpPr>
        <p:spPr>
          <a:xfrm>
            <a:off x="1008222" y="1846666"/>
            <a:ext cx="3563779" cy="205320"/>
          </a:xfrm>
        </p:spPr>
        <p:txBody>
          <a:bodyPr/>
          <a:lstStyle/>
          <a:p>
            <a:r>
              <a:rPr lang="en-US" altLang="ja-JP">
                <a:latin typeface="Meiryo UI"/>
                <a:ea typeface="Meiryo UI"/>
              </a:rPr>
              <a:t>Claude Code</a:t>
            </a:r>
            <a:r>
              <a:rPr lang="ja-JP" altLang="en-US">
                <a:latin typeface="Meiryo UI"/>
                <a:ea typeface="Meiryo UI"/>
              </a:rPr>
              <a:t>初期セットアップ手順書</a:t>
            </a:r>
            <a:endParaRPr lang="en-US" altLang="ja-JP" err="1">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B9B8238B-3221-B952-6F5B-DFD526E53631}"/>
              </a:ext>
            </a:extLst>
          </p:cNvPr>
          <p:cNvSpPr>
            <a:spLocks noGrp="1"/>
          </p:cNvSpPr>
          <p:nvPr/>
        </p:nvSpPr>
        <p:spPr>
          <a:xfrm>
            <a:off x="1008223" y="2433376"/>
            <a:ext cx="3563779" cy="205320"/>
          </a:xfrm>
          <a:prstGeom prst="rect">
            <a:avLst/>
          </a:prstGeom>
        </p:spPr>
        <p:txBody>
          <a:bodyPr lIns="0" tIns="0" rIns="0" bIns="0" anchor="ctr" anchorCtr="0"/>
          <a:lstStyle>
            <a:lvl1pPr marL="0" indent="0" algn="l" rtl="0" eaLnBrk="1" fontAlgn="base" hangingPunct="1">
              <a:lnSpc>
                <a:spcPct val="83000"/>
              </a:lnSpc>
              <a:spcBef>
                <a:spcPct val="40000"/>
              </a:spcBef>
              <a:spcAft>
                <a:spcPct val="0"/>
              </a:spcAft>
              <a:defRPr kumimoji="1" sz="1651" b="0" i="0" baseline="0">
                <a:solidFill>
                  <a:schemeClr val="tx1"/>
                </a:solidFill>
                <a:latin typeface="Segoe UI" panose="020B0502040204020203" pitchFamily="34" charset="0"/>
                <a:ea typeface="游ゴシック Medium" panose="020B0500000000000000" pitchFamily="50" charset="-128"/>
                <a:cs typeface="+mn-cs"/>
              </a:defRPr>
            </a:lvl1pPr>
            <a:lvl2pPr marL="531800" indent="-171446" algn="l" rtl="0" eaLnBrk="1" fontAlgn="base" hangingPunct="1">
              <a:lnSpc>
                <a:spcPct val="100000"/>
              </a:lnSpc>
              <a:spcBef>
                <a:spcPct val="40000"/>
              </a:spcBef>
              <a:spcAft>
                <a:spcPct val="0"/>
              </a:spcAft>
              <a:buChar char="•"/>
              <a:defRPr kumimoji="1" sz="1651" b="0" i="0" baseline="0">
                <a:solidFill>
                  <a:schemeClr val="tx1"/>
                </a:solidFill>
                <a:latin typeface="Yu Gothic Medium" panose="020B0400000000000000" pitchFamily="34" charset="-128"/>
                <a:ea typeface="Yu Gothic Medium" panose="020B0400000000000000" pitchFamily="34" charset="-128"/>
              </a:defRPr>
            </a:lvl2pPr>
            <a:lvl3pPr marL="904852" indent="-193670" algn="l" rtl="0" eaLnBrk="1" fontAlgn="base" hangingPunct="1">
              <a:lnSpc>
                <a:spcPct val="100000"/>
              </a:lnSpc>
              <a:spcBef>
                <a:spcPct val="40000"/>
              </a:spcBef>
              <a:spcAft>
                <a:spcPct val="0"/>
              </a:spcAft>
              <a:buChar char="•"/>
              <a:defRPr kumimoji="1" sz="1651" b="0" i="0" baseline="0">
                <a:solidFill>
                  <a:schemeClr val="tx1"/>
                </a:solidFill>
                <a:latin typeface="Yu Gothic Medium" panose="020B0400000000000000" pitchFamily="34" charset="-128"/>
                <a:ea typeface="Yu Gothic Medium" panose="020B0400000000000000" pitchFamily="34" charset="-128"/>
              </a:defRPr>
            </a:lvl3pPr>
            <a:lvl4pPr marL="1247743"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4pPr>
            <a:lvl5pPr marL="1600160"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5pPr>
            <a:lvl6pPr marL="2057349"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6pPr>
            <a:lvl7pPr marL="2514537"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7pPr>
            <a:lvl8pPr marL="2971726"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8pPr>
            <a:lvl9pPr marL="3428914" indent="-152396" algn="l" rtl="0" eaLnBrk="1" fontAlgn="base" hangingPunct="1">
              <a:lnSpc>
                <a:spcPct val="120000"/>
              </a:lnSpc>
              <a:spcBef>
                <a:spcPct val="40000"/>
              </a:spcBef>
              <a:spcAft>
                <a:spcPct val="0"/>
              </a:spcAft>
              <a:buChar char="•"/>
              <a:defRPr kumimoji="1" sz="1400">
                <a:solidFill>
                  <a:schemeClr val="tx1"/>
                </a:solidFill>
                <a:latin typeface="+mn-lt"/>
                <a:ea typeface="+mn-ea"/>
              </a:defRPr>
            </a:lvl9pPr>
          </a:lstStyle>
          <a:p>
            <a:r>
              <a:rPr lang="en-US" altLang="ja-JP" sz="1650">
                <a:latin typeface="Segoe UI"/>
                <a:ea typeface="游ゴシック Medium"/>
                <a:cs typeface="Segoe UI"/>
              </a:rPr>
              <a:t>Windows / デスクトップアプリ版　2026/6</a:t>
            </a:r>
            <a:endParaRPr kumimoji="1" lang="ja-JP" altLang="en-US"/>
          </a:p>
        </p:txBody>
      </p:sp>
    </p:spTree>
    <p:extLst>
      <p:ext uri="{BB962C8B-B14F-4D97-AF65-F5344CB8AC3E}">
        <p14:creationId xmlns:p14="http://schemas.microsoft.com/office/powerpoint/2010/main" val="97885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Meiryo UI"/>
                <a:ea typeface="Meiryo UI"/>
              </a:rPr>
              <a:t>前提・要件</a:t>
            </a:r>
          </a:p>
        </p:txBody>
      </p:sp>
      <p:sp>
        <p:nvSpPr>
          <p:cNvPr id="20" name="テキスト ボックス 19"/>
          <p:cNvSpPr txBox="1"/>
          <p:nvPr/>
        </p:nvSpPr>
        <p:spPr>
          <a:xfrm>
            <a:off x="366260" y="791809"/>
            <a:ext cx="8229600" cy="307777"/>
          </a:xfrm>
          <a:prstGeom prst="rect">
            <a:avLst/>
          </a:prstGeom>
          <a:noFill/>
        </p:spPr>
        <p:txBody>
          <a:bodyPr wrap="square" rtlCol="0">
            <a:spAutoFit/>
          </a:bodyPr>
          <a:lstStyle/>
          <a:p>
            <a:pPr marL="285750" indent="-285750">
              <a:buFont typeface="Wingdings" panose="05000000000000000000" pitchFamily="2" charset="2"/>
              <a:buChar char="n"/>
            </a:pPr>
            <a:r>
              <a:rPr lang="ja-JP" altLang="en-US" sz="1400">
                <a:latin typeface="Meiryo UI"/>
                <a:ea typeface="Meiryo UI"/>
              </a:rPr>
              <a:t>対象: Windows 10 バージョン1809以降 または Windows 11 のPC</a:t>
            </a:r>
          </a:p>
        </p:txBody>
      </p:sp>
      <p:graphicFrame>
        <p:nvGraphicFramePr>
          <p:cNvPr id="9" name="RequirementsTable"/>
          <p:cNvGraphicFramePr>
            <a:graphicFrameLocks noGrp="1"/>
          </p:cNvGraphicFramePr>
          <p:nvPr>
            <p:extLst>
              <p:ext uri="{D42A27DB-BD31-4B8C-83A1-F6EECF244321}">
                <p14:modId xmlns:p14="http://schemas.microsoft.com/office/powerpoint/2010/main" val="831905398"/>
              </p:ext>
            </p:extLst>
          </p:nvPr>
        </p:nvGraphicFramePr>
        <p:xfrm>
          <a:off x="366260" y="1722170"/>
          <a:ext cx="8411480" cy="2704800"/>
        </p:xfrm>
        <a:graphic>
          <a:graphicData uri="http://schemas.openxmlformats.org/drawingml/2006/table">
            <a:tbl>
              <a:tblPr firstRow="1" bandRow="1">
                <a:tableStyleId>{21E4AEA4-8DFA-4A89-87EB-49C32662AFE0}</a:tableStyleId>
              </a:tblPr>
              <a:tblGrid>
                <a:gridCol w="2000000">
                  <a:extLst>
                    <a:ext uri="{9D8B030D-6E8A-4147-A177-3AD203B41FA5}">
                      <a16:colId xmlns:a16="http://schemas.microsoft.com/office/drawing/2014/main" val="20000"/>
                    </a:ext>
                  </a:extLst>
                </a:gridCol>
                <a:gridCol w="6411480">
                  <a:extLst>
                    <a:ext uri="{9D8B030D-6E8A-4147-A177-3AD203B41FA5}">
                      <a16:colId xmlns:a16="http://schemas.microsoft.com/office/drawing/2014/main" val="20001"/>
                    </a:ext>
                  </a:extLst>
                </a:gridCol>
              </a:tblGrid>
              <a:tr h="300000">
                <a:tc>
                  <a:txBody>
                    <a:bodyPr/>
                    <a:lstStyle/>
                    <a:p>
                      <a:pPr algn="ctr"/>
                      <a:r>
                        <a:rPr lang="ja-JP" altLang="en-US" sz="1400" b="1">
                          <a:solidFill>
                            <a:srgbClr val="FFFFFF"/>
                          </a:solidFill>
                          <a:latin typeface="Meiryo UI"/>
                          <a:ea typeface="Meiryo UI"/>
                        </a:rPr>
                        <a:t>項目</a:t>
                      </a:r>
                    </a:p>
                  </a:txBody>
                  <a:tcPr anchor="ctr"/>
                </a:tc>
                <a:tc>
                  <a:txBody>
                    <a:bodyPr/>
                    <a:lstStyle/>
                    <a:p>
                      <a:pPr algn="ctr"/>
                      <a:r>
                        <a:rPr lang="ja-JP" altLang="en-US" sz="1400" b="1">
                          <a:solidFill>
                            <a:srgbClr val="FFFFFF"/>
                          </a:solidFill>
                          <a:latin typeface="Meiryo UI"/>
                          <a:ea typeface="Meiryo UI"/>
                        </a:rPr>
                        <a:t>要件</a:t>
                      </a:r>
                    </a:p>
                  </a:txBody>
                  <a:tcPr anchor="ctr"/>
                </a:tc>
                <a:extLst>
                  <a:ext uri="{0D108BD9-81ED-4DB2-BD59-A6C34878D82A}">
                    <a16:rowId xmlns:a16="http://schemas.microsoft.com/office/drawing/2014/main" val="10000"/>
                  </a:ext>
                </a:extLst>
              </a:tr>
              <a:tr h="400000">
                <a:tc>
                  <a:txBody>
                    <a:bodyPr/>
                    <a:lstStyle/>
                    <a:p>
                      <a:r>
                        <a:rPr lang="en-US" altLang="ja-JP" sz="1400" b="1">
                          <a:latin typeface="Meiryo UI"/>
                          <a:ea typeface="Meiryo UI"/>
                        </a:rPr>
                        <a:t>OS</a:t>
                      </a:r>
                    </a:p>
                  </a:txBody>
                  <a:tcPr anchor="ctr"/>
                </a:tc>
                <a:tc>
                  <a:txBody>
                    <a:bodyPr/>
                    <a:lstStyle/>
                    <a:p>
                      <a:r>
                        <a:rPr lang="ja-JP" altLang="en-US" sz="1400">
                          <a:latin typeface="Meiryo UI"/>
                          <a:ea typeface="Meiryo UI"/>
                        </a:rPr>
                        <a:t>Windows 10 バージョン1809以降 または Windows 11</a:t>
                      </a:r>
                    </a:p>
                  </a:txBody>
                  <a:tcPr anchor="ctr"/>
                </a:tc>
                <a:extLst>
                  <a:ext uri="{0D108BD9-81ED-4DB2-BD59-A6C34878D82A}">
                    <a16:rowId xmlns:a16="http://schemas.microsoft.com/office/drawing/2014/main" val="10001"/>
                  </a:ext>
                </a:extLst>
              </a:tr>
              <a:tr h="400000">
                <a:tc>
                  <a:txBody>
                    <a:bodyPr/>
                    <a:lstStyle/>
                    <a:p>
                      <a:r>
                        <a:rPr lang="ja-JP" altLang="en-US" sz="1400" b="1">
                          <a:latin typeface="Meiryo UI"/>
                          <a:ea typeface="Meiryo UI"/>
                        </a:rPr>
                        <a:t>プロセッサ</a:t>
                      </a:r>
                    </a:p>
                  </a:txBody>
                  <a:tcPr anchor="ctr"/>
                </a:tc>
                <a:tc>
                  <a:txBody>
                    <a:bodyPr/>
                    <a:lstStyle/>
                    <a:p>
                      <a:r>
                        <a:rPr lang="en-US" altLang="ja-JP" sz="1400">
                          <a:latin typeface="Meiryo UI"/>
                          <a:ea typeface="Meiryo UI"/>
                        </a:rPr>
                        <a:t>x64 または ARM64</a:t>
                      </a:r>
                    </a:p>
                  </a:txBody>
                  <a:tcPr anchor="ctr"/>
                </a:tc>
                <a:extLst>
                  <a:ext uri="{0D108BD9-81ED-4DB2-BD59-A6C34878D82A}">
                    <a16:rowId xmlns:a16="http://schemas.microsoft.com/office/drawing/2014/main" val="10002"/>
                  </a:ext>
                </a:extLst>
              </a:tr>
              <a:tr h="400000">
                <a:tc>
                  <a:txBody>
                    <a:bodyPr/>
                    <a:lstStyle/>
                    <a:p>
                      <a:r>
                        <a:rPr lang="ja-JP" altLang="en-US" sz="1400" b="1">
                          <a:latin typeface="Meiryo UI"/>
                          <a:ea typeface="Meiryo UI"/>
                        </a:rPr>
                        <a:t>メモリ</a:t>
                      </a:r>
                    </a:p>
                  </a:txBody>
                  <a:tcPr anchor="ctr"/>
                </a:tc>
                <a:tc>
                  <a:txBody>
                    <a:bodyPr/>
                    <a:lstStyle/>
                    <a:p>
                      <a:r>
                        <a:rPr lang="ja-JP" altLang="en-US" sz="1400">
                          <a:latin typeface="Meiryo UI"/>
                          <a:ea typeface="Meiryo UI"/>
                        </a:rPr>
                        <a:t>8GB以上推奨（Claude Code 自体の要件は 4GB+）</a:t>
                      </a:r>
                    </a:p>
                  </a:txBody>
                  <a:tcPr anchor="ctr"/>
                </a:tc>
                <a:extLst>
                  <a:ext uri="{0D108BD9-81ED-4DB2-BD59-A6C34878D82A}">
                    <a16:rowId xmlns:a16="http://schemas.microsoft.com/office/drawing/2014/main" val="10003"/>
                  </a:ext>
                </a:extLst>
              </a:tr>
              <a:tr h="400000">
                <a:tc>
                  <a:txBody>
                    <a:bodyPr/>
                    <a:lstStyle/>
                    <a:p>
                      <a:r>
                        <a:rPr lang="ja-JP" altLang="en-US" sz="1400" b="1">
                          <a:latin typeface="Meiryo UI"/>
                          <a:ea typeface="Meiryo UI"/>
                        </a:rPr>
                        <a:t>アカウント</a:t>
                      </a:r>
                    </a:p>
                  </a:txBody>
                  <a:tcPr anchor="ctr"/>
                </a:tc>
                <a:tc>
                  <a:txBody>
                    <a:bodyPr/>
                    <a:lstStyle/>
                    <a:p>
                      <a:r>
                        <a:rPr lang="en-US" altLang="ja-JP" sz="1400">
                          <a:latin typeface="Meiryo UI"/>
                          <a:ea typeface="Meiryo UI"/>
                        </a:rPr>
                        <a:t>Claude Enterprise</a:t>
                      </a:r>
                    </a:p>
                  </a:txBody>
                  <a:tcPr anchor="ctr"/>
                </a:tc>
                <a:extLst>
                  <a:ext uri="{0D108BD9-81ED-4DB2-BD59-A6C34878D82A}">
                    <a16:rowId xmlns:a16="http://schemas.microsoft.com/office/drawing/2014/main" val="10004"/>
                  </a:ext>
                </a:extLst>
              </a:tr>
              <a:tr h="400000">
                <a:tc>
                  <a:txBody>
                    <a:bodyPr/>
                    <a:lstStyle/>
                    <a:p>
                      <a:r>
                        <a:rPr lang="ja-JP" altLang="en-US" sz="1400" b="1">
                          <a:latin typeface="Meiryo UI"/>
                          <a:ea typeface="Meiryo UI"/>
                        </a:rPr>
                        <a:t>ネットワーク</a:t>
                      </a:r>
                    </a:p>
                  </a:txBody>
                  <a:tcPr anchor="ctr"/>
                </a:tc>
                <a:tc>
                  <a:txBody>
                    <a:bodyPr/>
                    <a:lstStyle/>
                    <a:p>
                      <a:r>
                        <a:rPr lang="ja-JP" altLang="en-US" sz="1400">
                          <a:latin typeface="Meiryo UI"/>
                          <a:ea typeface="Meiryo UI"/>
                        </a:rPr>
                        <a:t>インターネット接続必須</a:t>
                      </a:r>
                    </a:p>
                  </a:txBody>
                  <a:tcPr anchor="ctr"/>
                </a:tc>
                <a:extLst>
                  <a:ext uri="{0D108BD9-81ED-4DB2-BD59-A6C34878D82A}">
                    <a16:rowId xmlns:a16="http://schemas.microsoft.com/office/drawing/2014/main" val="10005"/>
                  </a:ext>
                </a:extLst>
              </a:tr>
              <a:tr h="400000">
                <a:tc>
                  <a:txBody>
                    <a:bodyPr/>
                    <a:lstStyle/>
                    <a:p>
                      <a:r>
                        <a:rPr lang="en-US" altLang="ja-JP" sz="1400" b="1">
                          <a:latin typeface="Meiryo UI"/>
                          <a:ea typeface="Meiryo UI"/>
                        </a:rPr>
                        <a:t>Git</a:t>
                      </a:r>
                    </a:p>
                  </a:txBody>
                  <a:tcPr anchor="ctr"/>
                </a:tc>
                <a:tc>
                  <a:txBody>
                    <a:bodyPr/>
                    <a:lstStyle/>
                    <a:p>
                      <a:r>
                        <a:rPr lang="en-US" altLang="ja-JP" sz="1400">
                          <a:latin typeface="Meiryo UI"/>
                          <a:ea typeface="Meiryo UI"/>
                        </a:rPr>
                        <a:t>Git for Windows</a:t>
                      </a:r>
                      <a:r>
                        <a:rPr lang="ja-JP" altLang="en-US" sz="1400">
                          <a:latin typeface="Meiryo UI"/>
                          <a:ea typeface="Meiryo UI"/>
                        </a:rPr>
                        <a:t>（手順 1 でインストール。Code タブのローカルセッションに必須）</a:t>
                      </a:r>
                    </a:p>
                  </a:txBody>
                  <a:tcPr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F56DA-E14C-72DF-F9A9-4D827AA670C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E6EA15A-07BD-74F3-92F3-068DD60D7CD0}"/>
              </a:ext>
            </a:extLst>
          </p:cNvPr>
          <p:cNvSpPr>
            <a:spLocks noGrp="1"/>
          </p:cNvSpPr>
          <p:nvPr>
            <p:ph type="title"/>
          </p:nvPr>
        </p:nvSpPr>
        <p:spPr/>
        <p:txBody>
          <a:bodyPr/>
          <a:lstStyle/>
          <a:p>
            <a:r>
              <a:rPr lang="ja-JP" altLang="en-US"/>
              <a:t>手順の全体像</a:t>
            </a:r>
            <a:endParaRPr kumimoji="1" lang="ja-JP" altLang="en-US" sz="180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C7974BDB-882A-34AF-E6F3-9FE552DCE8B6}"/>
              </a:ext>
            </a:extLst>
          </p:cNvPr>
          <p:cNvSpPr txBox="1"/>
          <p:nvPr/>
        </p:nvSpPr>
        <p:spPr>
          <a:xfrm>
            <a:off x="366260" y="791809"/>
            <a:ext cx="8229600" cy="2111732"/>
          </a:xfrm>
          <a:prstGeom prst="rect">
            <a:avLst/>
          </a:prstGeom>
          <a:noFill/>
        </p:spPr>
        <p:txBody>
          <a:bodyPr wrap="square" rtlCol="0">
            <a:spAutoFit/>
          </a:bodyPr>
          <a:lstStyle/>
          <a:p>
            <a:pPr marL="342900" indent="-342900">
              <a:lnSpc>
                <a:spcPct val="150000"/>
              </a:lnSpc>
              <a:buFont typeface="+mj-lt"/>
              <a:buAutoNum type="arabicPeriod"/>
            </a:pPr>
            <a:r>
              <a:rPr lang="en-US" altLang="ja-JP" dirty="0">
                <a:latin typeface="Meiryo UI" panose="020B0604030504040204" pitchFamily="50" charset="-128"/>
                <a:ea typeface="Meiryo UI" panose="020B0604030504040204" pitchFamily="50" charset="-128"/>
                <a:cs typeface="Meiryo UI" panose="020B0604030504040204" pitchFamily="50" charset="-128"/>
              </a:rPr>
              <a:t>Git for Windows </a:t>
            </a:r>
            <a:r>
              <a:rPr lang="en-US" altLang="ja-JP" dirty="0" err="1">
                <a:latin typeface="Meiryo UI" panose="020B0604030504040204" pitchFamily="50" charset="-128"/>
                <a:ea typeface="Meiryo UI" panose="020B0604030504040204" pitchFamily="50" charset="-128"/>
                <a:cs typeface="Meiryo UI" panose="020B0604030504040204" pitchFamily="50" charset="-128"/>
              </a:rPr>
              <a:t>のインストール</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marL="342900" indent="-342900">
              <a:lnSpc>
                <a:spcPct val="150000"/>
              </a:lnSpc>
              <a:buFont typeface="+mj-lt"/>
              <a:buAutoNum type="arabicPeriod"/>
            </a:pPr>
            <a:r>
              <a:rPr lang="en-US" altLang="ja-JP" dirty="0">
                <a:latin typeface="Meiryo UI" panose="020B0604030504040204" pitchFamily="50" charset="-128"/>
                <a:ea typeface="Meiryo UI" panose="020B0604030504040204" pitchFamily="50" charset="-128"/>
                <a:cs typeface="Meiryo UI" panose="020B0604030504040204" pitchFamily="50" charset="-128"/>
              </a:rPr>
              <a:t>Claude </a:t>
            </a:r>
            <a:r>
              <a:rPr lang="ja-JP" altLang="en-US" dirty="0">
                <a:latin typeface="Meiryo UI" panose="020B0604030504040204" pitchFamily="50" charset="-128"/>
                <a:ea typeface="Meiryo UI" panose="020B0604030504040204" pitchFamily="50" charset="-128"/>
                <a:cs typeface="Meiryo UI" panose="020B0604030504040204" pitchFamily="50" charset="-128"/>
              </a:rPr>
              <a:t>デスクトップアプリのダウンロード・インストール</a:t>
            </a:r>
          </a:p>
          <a:p>
            <a:pPr marL="342900" indent="-342900">
              <a:lnSpc>
                <a:spcPct val="150000"/>
              </a:lnSpc>
              <a:buFont typeface="+mj-lt"/>
              <a:buAutoNum type="arabicPeriod"/>
            </a:pPr>
            <a:r>
              <a:rPr lang="ja-JP" altLang="en-US" dirty="0">
                <a:latin typeface="Meiryo UI" panose="020B0604030504040204" pitchFamily="50" charset="-128"/>
                <a:ea typeface="Meiryo UI" panose="020B0604030504040204" pitchFamily="50" charset="-128"/>
                <a:cs typeface="Meiryo UI" panose="020B0604030504040204" pitchFamily="50" charset="-128"/>
              </a:rPr>
              <a:t>起動・サインイン</a:t>
            </a:r>
          </a:p>
          <a:p>
            <a:pPr marL="342900" indent="-342900">
              <a:lnSpc>
                <a:spcPct val="150000"/>
              </a:lnSpc>
              <a:buFont typeface="+mj-lt"/>
              <a:buAutoNum type="arabicPeriod"/>
            </a:pPr>
            <a:r>
              <a:rPr lang="ja-JP" altLang="en-US" dirty="0">
                <a:latin typeface="Meiryo UI" panose="020B0604030504040204" pitchFamily="50" charset="-128"/>
                <a:ea typeface="Meiryo UI" panose="020B0604030504040204" pitchFamily="50" charset="-128"/>
                <a:cs typeface="Meiryo UI" panose="020B0604030504040204" pitchFamily="50" charset="-128"/>
              </a:rPr>
              <a:t>動作確認</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marL="342900" indent="-342900">
              <a:lnSpc>
                <a:spcPct val="150000"/>
              </a:lnSpc>
              <a:buFont typeface="+mj-lt"/>
              <a:buAutoNum type="arabicPeriod"/>
            </a:pPr>
            <a:r>
              <a:rPr lang="en-US" altLang="ja-JP" dirty="0">
                <a:latin typeface="Meiryo UI" panose="020B0604030504040204" pitchFamily="50" charset="-128"/>
                <a:ea typeface="Meiryo UI" panose="020B0604030504040204" pitchFamily="50" charset="-128"/>
                <a:cs typeface="Meiryo UI" panose="020B0604030504040204" pitchFamily="50" charset="-128"/>
              </a:rPr>
              <a:t>Node.js </a:t>
            </a:r>
            <a:r>
              <a:rPr lang="ja-JP" altLang="en-US" dirty="0">
                <a:latin typeface="Meiryo UI" panose="020B0604030504040204" pitchFamily="50" charset="-128"/>
                <a:ea typeface="Meiryo UI" panose="020B0604030504040204" pitchFamily="50" charset="-128"/>
                <a:cs typeface="Meiryo UI" panose="020B0604030504040204" pitchFamily="50" charset="-128"/>
              </a:rPr>
              <a:t>のインストール（</a:t>
            </a:r>
            <a:r>
              <a:rPr lang="en-US" altLang="ja-JP" dirty="0">
                <a:latin typeface="Meiryo UI" panose="020B0604030504040204" pitchFamily="50" charset="-128"/>
                <a:ea typeface="Meiryo UI" panose="020B0604030504040204" pitchFamily="50" charset="-128"/>
                <a:cs typeface="Meiryo UI" panose="020B0604030504040204" pitchFamily="50" charset="-128"/>
              </a:rPr>
              <a:t>abeam-skills </a:t>
            </a:r>
            <a:r>
              <a:rPr lang="ja-JP" altLang="en-US" dirty="0">
                <a:latin typeface="Meiryo UI" panose="020B0604030504040204" pitchFamily="50" charset="-128"/>
                <a:ea typeface="Meiryo UI" panose="020B0604030504040204" pitchFamily="50" charset="-128"/>
                <a:cs typeface="Meiryo UI" panose="020B0604030504040204" pitchFamily="50" charset="-128"/>
              </a:rPr>
              <a:t>にて</a:t>
            </a:r>
            <a:r>
              <a:rPr lang="en-US" altLang="ja-JP" dirty="0" err="1">
                <a:latin typeface="Meiryo UI" panose="020B0604030504040204" pitchFamily="50" charset="-128"/>
                <a:ea typeface="Meiryo UI" panose="020B0604030504040204" pitchFamily="50" charset="-128"/>
                <a:cs typeface="Meiryo UI" panose="020B0604030504040204" pitchFamily="50" charset="-128"/>
              </a:rPr>
              <a:t>npx</a:t>
            </a:r>
            <a:r>
              <a:rPr lang="ja-JP" altLang="en-US" dirty="0">
                <a:latin typeface="Meiryo UI" panose="020B0604030504040204" pitchFamily="50" charset="-128"/>
                <a:ea typeface="Meiryo UI" panose="020B0604030504040204" pitchFamily="50" charset="-128"/>
                <a:cs typeface="Meiryo UI" panose="020B0604030504040204" pitchFamily="50" charset="-128"/>
              </a:rPr>
              <a:t>コマンドを使う場合のみ）</a:t>
            </a:r>
          </a:p>
        </p:txBody>
      </p:sp>
    </p:spTree>
    <p:extLst>
      <p:ext uri="{BB962C8B-B14F-4D97-AF65-F5344CB8AC3E}">
        <p14:creationId xmlns:p14="http://schemas.microsoft.com/office/powerpoint/2010/main" val="2972083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FB3274-AE58-413C-A780-DCAFA0B0CAE5}"/>
              </a:ext>
            </a:extLst>
          </p:cNvPr>
          <p:cNvSpPr>
            <a:spLocks noGrp="1"/>
          </p:cNvSpPr>
          <p:nvPr>
            <p:ph type="title"/>
          </p:nvPr>
        </p:nvSpPr>
        <p:spPr/>
        <p:txBody>
          <a:bodyPr/>
          <a:lstStyle/>
          <a:p>
            <a:r>
              <a:rPr lang="en-US" altLang="ja-JP">
                <a:latin typeface="Meiryo UI" panose="020B0604030504040204" pitchFamily="50" charset="-128"/>
                <a:ea typeface="Meiryo UI" panose="020B0604030504040204" pitchFamily="50" charset="-128"/>
              </a:rPr>
              <a:t>1. </a:t>
            </a:r>
            <a:r>
              <a:rPr lang="ja-JP" altLang="en-US">
                <a:latin typeface="Meiryo UI" panose="020B0604030504040204" pitchFamily="50" charset="-128"/>
                <a:ea typeface="Meiryo UI" panose="020B0604030504040204" pitchFamily="50" charset="-128"/>
              </a:rPr>
              <a:t>Git for Windows のインストール</a:t>
            </a:r>
          </a:p>
        </p:txBody>
      </p:sp>
      <p:sp>
        <p:nvSpPr>
          <p:cNvPr id="20" name="テキスト ボックス 19">
            <a:extLst>
              <a:ext uri="{FF2B5EF4-FFF2-40B4-BE49-F238E27FC236}">
                <a16:creationId xmlns:a16="http://schemas.microsoft.com/office/drawing/2014/main" id="{CA736676-D89A-4C91-B16F-A5A3CEF63D2B}"/>
              </a:ext>
            </a:extLst>
          </p:cNvPr>
          <p:cNvSpPr txBox="1"/>
          <p:nvPr/>
        </p:nvSpPr>
        <p:spPr>
          <a:xfrm>
            <a:off x="366260" y="791809"/>
            <a:ext cx="8229600" cy="307777"/>
          </a:xfrm>
          <a:prstGeom prst="rect">
            <a:avLst/>
          </a:prstGeom>
          <a:noFill/>
        </p:spPr>
        <p:txBody>
          <a:bodyPr wrap="square" rtlCol="0">
            <a:spAutoFit/>
          </a:bodyPr>
          <a:lstStyle/>
          <a:p>
            <a:pPr marL="285750" indent="-285750">
              <a:buFont typeface="Wingdings" panose="05000000000000000000" pitchFamily="2" charset="2"/>
              <a:buChar char="n"/>
            </a:pPr>
            <a:r>
              <a:rPr lang="ja-JP" altLang="en-US" sz="1400" dirty="0">
                <a:latin typeface="Meiryo UI" panose="020B0604030504040204" pitchFamily="50" charset="-128"/>
                <a:ea typeface="Meiryo UI" panose="020B0604030504040204" pitchFamily="50" charset="-128"/>
                <a:cs typeface="Meiryo UI" panose="020B0604030504040204" pitchFamily="50" charset="-128"/>
              </a:rPr>
              <a:t>Code タブのローカルセッションに必須です。公式ページからダウンロードしてインストールしてください。</a:t>
            </a:r>
          </a:p>
        </p:txBody>
      </p:sp>
      <p:sp>
        <p:nvSpPr>
          <p:cNvPr id="22" name="テキスト ボックス 21">
            <a:extLst>
              <a:ext uri="{FF2B5EF4-FFF2-40B4-BE49-F238E27FC236}">
                <a16:creationId xmlns:a16="http://schemas.microsoft.com/office/drawing/2014/main" id="{7FC1D4C3-56E7-4836-964A-D0C48CCDF2F2}"/>
              </a:ext>
            </a:extLst>
          </p:cNvPr>
          <p:cNvSpPr txBox="1"/>
          <p:nvPr/>
        </p:nvSpPr>
        <p:spPr>
          <a:xfrm>
            <a:off x="269422" y="1792250"/>
            <a:ext cx="8719457" cy="161018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342900" indent="-342900">
              <a:spcBef>
                <a:spcPct val="50000"/>
              </a:spcBef>
              <a:buFont typeface="+mj-lt"/>
              <a:buAutoNum type="arabicPeriod"/>
            </a:pP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https://git-scm.com/downloads/win </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から Windows 版をダウンロードしてインストールを実行します。</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インストール先は既定のまま（</a:t>
            </a:r>
            <a:r>
              <a:rPr lang="en-US" altLang="ja-JP" sz="1400" b="1">
                <a:solidFill>
                  <a:schemeClr val="tx1"/>
                </a:solidFill>
                <a:latin typeface="Meiryo UI" panose="020B0604030504040204" pitchFamily="50" charset="-128"/>
                <a:ea typeface="Meiryo UI" panose="020B0604030504040204" pitchFamily="50" charset="-128"/>
              </a:rPr>
              <a:t>C:\Program Files\Git</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）に変更しないこと。Claude Code が Git Bash を自動検出するためです。</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その他の設定オプションは既定のままでOKです。管理者権限を求められた場合は許可してください。</a:t>
            </a:r>
          </a:p>
        </p:txBody>
      </p:sp>
      <p:sp>
        <p:nvSpPr>
          <p:cNvPr id="23" name="正方形/長方形 22">
            <a:extLst>
              <a:ext uri="{FF2B5EF4-FFF2-40B4-BE49-F238E27FC236}">
                <a16:creationId xmlns:a16="http://schemas.microsoft.com/office/drawing/2014/main" id="{E226142A-F131-43AD-B8F4-8281BDB6DA02}"/>
              </a:ext>
            </a:extLst>
          </p:cNvPr>
          <p:cNvSpPr/>
          <p:nvPr/>
        </p:nvSpPr>
        <p:spPr bwMode="auto">
          <a:xfrm>
            <a:off x="155121" y="1622841"/>
            <a:ext cx="8899071" cy="4698812"/>
          </a:xfrm>
          <a:prstGeom prst="rect">
            <a:avLst/>
          </a:prstGeom>
          <a:no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a:extLst>
              <a:ext uri="{FF2B5EF4-FFF2-40B4-BE49-F238E27FC236}">
                <a16:creationId xmlns:a16="http://schemas.microsoft.com/office/drawing/2014/main" id="{3E40E6FC-1D6B-4B17-B5A0-3503A13D69F9}"/>
              </a:ext>
            </a:extLst>
          </p:cNvPr>
          <p:cNvSpPr txBox="1"/>
          <p:nvPr/>
        </p:nvSpPr>
        <p:spPr>
          <a:xfrm>
            <a:off x="5441623" y="6323692"/>
            <a:ext cx="3721231" cy="261610"/>
          </a:xfrm>
          <a:prstGeom prst="rect">
            <a:avLst/>
          </a:prstGeom>
          <a:noFill/>
        </p:spPr>
        <p:txBody>
          <a:bodyPr wrap="square">
            <a:spAutoFit/>
          </a:bodyPr>
          <a:lstStyle/>
          <a:p>
            <a:r>
              <a:rPr lang="ja-JP" altLang="en-US" sz="1100">
                <a:latin typeface="Meiryo UI" panose="020B0604030504040204" pitchFamily="50" charset="-128"/>
                <a:ea typeface="Meiryo UI" panose="020B0604030504040204" pitchFamily="50" charset="-128"/>
              </a:rPr>
              <a:t>https://git-scm.com/downloads/win</a:t>
            </a:r>
          </a:p>
        </p:txBody>
      </p:sp>
      <p:sp>
        <p:nvSpPr>
          <p:cNvPr id="3" name="正方形/長方形 2">
            <a:extLst>
              <a:ext uri="{FF2B5EF4-FFF2-40B4-BE49-F238E27FC236}">
                <a16:creationId xmlns:a16="http://schemas.microsoft.com/office/drawing/2014/main" id="{7193DD78-3EFF-42B8-BA63-2FB287618A3A}"/>
              </a:ext>
            </a:extLst>
          </p:cNvPr>
          <p:cNvSpPr/>
          <p:nvPr/>
        </p:nvSpPr>
        <p:spPr bwMode="auto">
          <a:xfrm>
            <a:off x="6131944" y="4330403"/>
            <a:ext cx="2647912" cy="1433437"/>
          </a:xfrm>
          <a:prstGeom prst="rect">
            <a:avLst/>
          </a:prstGeom>
          <a:solidFill>
            <a:srgbClr val="F0EBE3"/>
          </a:solidFill>
          <a:ln w="3175" cap="flat" cmpd="sng" algn="ctr">
            <a:solidFill>
              <a:schemeClr val="tx1"/>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l"/>
            <a:r>
              <a:rPr lang="ja-JP" altLang="en-US" sz="1000" b="1">
                <a:solidFill>
                  <a:schemeClr val="tx1"/>
                </a:solidFill>
                <a:latin typeface="Meiryo UI" panose="020B0604030504040204" pitchFamily="50" charset="-128"/>
                <a:ea typeface="Meiryo UI" panose="020B0604030504040204" pitchFamily="50" charset="-128"/>
                <a:cs typeface="Meiryo UI" panose="020B0604030504040204" pitchFamily="50" charset="-128"/>
              </a:rPr>
              <a:t>補足：インストール確認方法（コマンド入力不要）</a:t>
            </a:r>
          </a:p>
          <a:p>
            <a:pPr marL="171450" indent="-171450" algn="l">
              <a:buFont typeface="Arial" panose="020B0604020202020204" pitchFamily="34" charset="0"/>
              <a:buChar char="•"/>
            </a:pPr>
            <a:r>
              <a:rPr lang="ja-JP" altLang="en-US" sz="1000" b="0" i="0">
                <a:effectLst/>
                <a:latin typeface="Meiryo UI" panose="020B0604030504040204" pitchFamily="50" charset="-128"/>
                <a:ea typeface="Meiryo UI" panose="020B0604030504040204" pitchFamily="50" charset="-128"/>
              </a:rPr>
              <a:t>スタートメニューを開いて「Git」と入力し、候補に「Git Bash」が出てくればインストール済み</a:t>
            </a:r>
          </a:p>
          <a:p>
            <a:pPr marL="171450" indent="-171450" algn="l">
              <a:buFont typeface="Arial" panose="020B0604020202020204" pitchFamily="34" charset="0"/>
              <a:buChar char="•"/>
            </a:pPr>
            <a:r>
              <a:rPr lang="ja-JP" altLang="en-US" sz="1000" b="0" i="0">
                <a:effectLst/>
                <a:latin typeface="Meiryo UI" panose="020B0604030504040204" pitchFamily="50" charset="-128"/>
                <a:ea typeface="Meiryo UI" panose="020B0604030504040204" pitchFamily="50" charset="-128"/>
              </a:rPr>
              <a:t>または 設定 &gt; アプリ &gt; インストールされているアプリ の一覧に「Git」があればOK</a:t>
            </a:r>
          </a:p>
        </p:txBody>
      </p:sp>
      <p:pic>
        <p:nvPicPr>
          <p:cNvPr id="5" name="図 4">
            <a:extLst>
              <a:ext uri="{FF2B5EF4-FFF2-40B4-BE49-F238E27FC236}">
                <a16:creationId xmlns:a16="http://schemas.microsoft.com/office/drawing/2014/main" id="{A94E9137-E362-DF4B-65FE-5823EF523317}"/>
              </a:ext>
            </a:extLst>
          </p:cNvPr>
          <p:cNvPicPr>
            <a:picLocks noChangeAspect="1"/>
          </p:cNvPicPr>
          <p:nvPr/>
        </p:nvPicPr>
        <p:blipFill>
          <a:blip r:embed="rId2"/>
          <a:stretch>
            <a:fillRect/>
          </a:stretch>
        </p:blipFill>
        <p:spPr>
          <a:xfrm>
            <a:off x="515194" y="2103281"/>
            <a:ext cx="3198967" cy="1112405"/>
          </a:xfrm>
          <a:prstGeom prst="rect">
            <a:avLst/>
          </a:prstGeom>
          <a:ln>
            <a:solidFill>
              <a:schemeClr val="tx1"/>
            </a:solidFill>
          </a:ln>
        </p:spPr>
      </p:pic>
      <p:pic>
        <p:nvPicPr>
          <p:cNvPr id="7" name="図 6">
            <a:extLst>
              <a:ext uri="{FF2B5EF4-FFF2-40B4-BE49-F238E27FC236}">
                <a16:creationId xmlns:a16="http://schemas.microsoft.com/office/drawing/2014/main" id="{FCDA1EF6-7474-8605-EA63-2AE21022A6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194" y="3885526"/>
            <a:ext cx="2462517" cy="1893105"/>
          </a:xfrm>
          <a:prstGeom prst="rect">
            <a:avLst/>
          </a:prstGeom>
          <a:ln>
            <a:solidFill>
              <a:schemeClr val="tx1"/>
            </a:solidFill>
          </a:ln>
        </p:spPr>
      </p:pic>
      <p:sp>
        <p:nvSpPr>
          <p:cNvPr id="8" name="二等辺三角形 7">
            <a:extLst>
              <a:ext uri="{FF2B5EF4-FFF2-40B4-BE49-F238E27FC236}">
                <a16:creationId xmlns:a16="http://schemas.microsoft.com/office/drawing/2014/main" id="{1B5F9CBC-9CBA-F857-6FCF-FBD1385E3586}"/>
              </a:ext>
            </a:extLst>
          </p:cNvPr>
          <p:cNvSpPr/>
          <p:nvPr/>
        </p:nvSpPr>
        <p:spPr bwMode="auto">
          <a:xfrm rot="5400000">
            <a:off x="2916651" y="4700748"/>
            <a:ext cx="775608" cy="93890"/>
          </a:xfrm>
          <a:prstGeom prst="triangle">
            <a:avLst/>
          </a:prstGeom>
          <a:solidFill>
            <a:srgbClr val="B2DBEB"/>
          </a:solid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b="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10" name="図 9">
            <a:extLst>
              <a:ext uri="{FF2B5EF4-FFF2-40B4-BE49-F238E27FC236}">
                <a16:creationId xmlns:a16="http://schemas.microsoft.com/office/drawing/2014/main" id="{0539E35C-61EE-F540-D8FA-0786DA3314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1199" y="3883434"/>
            <a:ext cx="2459799" cy="1893105"/>
          </a:xfrm>
          <a:prstGeom prst="rect">
            <a:avLst/>
          </a:prstGeom>
          <a:ln>
            <a:solidFill>
              <a:schemeClr val="tx1"/>
            </a:solidFill>
          </a:ln>
        </p:spPr>
      </p:pic>
      <p:sp>
        <p:nvSpPr>
          <p:cNvPr id="11" name="正方形/長方形 10">
            <a:extLst>
              <a:ext uri="{FF2B5EF4-FFF2-40B4-BE49-F238E27FC236}">
                <a16:creationId xmlns:a16="http://schemas.microsoft.com/office/drawing/2014/main" id="{75B54ADB-7B17-E597-F43D-0EB103BDF88E}"/>
              </a:ext>
            </a:extLst>
          </p:cNvPr>
          <p:cNvSpPr/>
          <p:nvPr/>
        </p:nvSpPr>
        <p:spPr bwMode="auto">
          <a:xfrm>
            <a:off x="605672" y="2948709"/>
            <a:ext cx="1015737" cy="152709"/>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2" name="正方形/長方形 11">
            <a:extLst>
              <a:ext uri="{FF2B5EF4-FFF2-40B4-BE49-F238E27FC236}">
                <a16:creationId xmlns:a16="http://schemas.microsoft.com/office/drawing/2014/main" id="{23065BE9-EA0A-8C1A-5926-60419E6AC706}"/>
              </a:ext>
            </a:extLst>
          </p:cNvPr>
          <p:cNvSpPr/>
          <p:nvPr/>
        </p:nvSpPr>
        <p:spPr bwMode="auto">
          <a:xfrm>
            <a:off x="2235199" y="5596470"/>
            <a:ext cx="368301" cy="167370"/>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3" name="正方形/長方形 12">
            <a:extLst>
              <a:ext uri="{FF2B5EF4-FFF2-40B4-BE49-F238E27FC236}">
                <a16:creationId xmlns:a16="http://schemas.microsoft.com/office/drawing/2014/main" id="{CEA7BEBB-F87C-B35D-F54F-54DA830650F4}"/>
              </a:ext>
            </a:extLst>
          </p:cNvPr>
          <p:cNvSpPr/>
          <p:nvPr/>
        </p:nvSpPr>
        <p:spPr bwMode="auto">
          <a:xfrm>
            <a:off x="5359399" y="5596470"/>
            <a:ext cx="368301" cy="167370"/>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4" name="吹き出し: 線 13">
            <a:extLst>
              <a:ext uri="{FF2B5EF4-FFF2-40B4-BE49-F238E27FC236}">
                <a16:creationId xmlns:a16="http://schemas.microsoft.com/office/drawing/2014/main" id="{CAD6E36F-86A7-9094-5E6E-BA08AC49AD0C}"/>
              </a:ext>
            </a:extLst>
          </p:cNvPr>
          <p:cNvSpPr/>
          <p:nvPr/>
        </p:nvSpPr>
        <p:spPr bwMode="auto">
          <a:xfrm>
            <a:off x="6090997" y="3881395"/>
            <a:ext cx="1914637" cy="357035"/>
          </a:xfrm>
          <a:prstGeom prst="borderCallout1">
            <a:avLst>
              <a:gd name="adj1" fmla="val 49154"/>
              <a:gd name="adj2" fmla="val -5791"/>
              <a:gd name="adj3" fmla="val 190363"/>
              <a:gd name="adj4" fmla="val -47811"/>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rPr>
              <a:t>「</a:t>
            </a:r>
            <a:r>
              <a:rPr lang="en-US" altLang="ja-JP" sz="1000">
                <a:latin typeface="Meiryo UI" panose="020B0604030504040204" pitchFamily="50" charset="-128"/>
                <a:ea typeface="Meiryo UI" panose="020B0604030504040204" pitchFamily="50" charset="-128"/>
              </a:rPr>
              <a:t>C:\Program Files\Git</a:t>
            </a:r>
            <a:r>
              <a:rPr lang="ja-JP" altLang="en-US" sz="1000">
                <a:latin typeface="Meiryo UI" panose="020B0604030504040204" pitchFamily="50" charset="-128"/>
                <a:ea typeface="Meiryo UI" panose="020B0604030504040204" pitchFamily="50" charset="-128"/>
              </a:rPr>
              <a:t>」から</a:t>
            </a:r>
            <a:endParaRPr lang="en-US" altLang="ja-JP" sz="1000">
              <a:latin typeface="Meiryo UI" panose="020B0604030504040204" pitchFamily="50" charset="-128"/>
              <a:ea typeface="Meiryo UI" panose="020B0604030504040204" pitchFamily="50" charset="-128"/>
            </a:endParaRPr>
          </a:p>
          <a:p>
            <a:r>
              <a:rPr kumimoji="1" lang="ja-JP" altLang="en-US" sz="1000">
                <a:latin typeface="Meiryo UI" panose="020B0604030504040204" pitchFamily="50" charset="-128"/>
                <a:ea typeface="Meiryo UI" panose="020B0604030504040204" pitchFamily="50" charset="-128"/>
                <a:cs typeface="Meiryo UI" panose="020B0604030504040204" pitchFamily="50" charset="-128"/>
              </a:rPr>
              <a:t>変更しないこと</a:t>
            </a:r>
            <a:endParaRPr kumimoji="1" lang="ja-JP" altLang="en-US" sz="1000" err="1">
              <a:cs typeface="Meiryo UI" panose="020B0604030504040204" pitchFamily="50" charset="-128"/>
            </a:endParaRPr>
          </a:p>
        </p:txBody>
      </p:sp>
    </p:spTree>
    <p:extLst>
      <p:ext uri="{BB962C8B-B14F-4D97-AF65-F5344CB8AC3E}">
        <p14:creationId xmlns:p14="http://schemas.microsoft.com/office/powerpoint/2010/main" val="911814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FB3274-AE58-413C-A780-DCAFA0B0CAE5}"/>
              </a:ext>
            </a:extLst>
          </p:cNvPr>
          <p:cNvSpPr>
            <a:spLocks noGrp="1"/>
          </p:cNvSpPr>
          <p:nvPr>
            <p:ph type="title"/>
          </p:nvPr>
        </p:nvSpPr>
        <p:spPr/>
        <p:txBody>
          <a:bodyPr/>
          <a:lstStyle/>
          <a:p>
            <a:r>
              <a:rPr lang="en-US" altLang="ja-JP">
                <a:latin typeface="Meiryo UI" panose="020B0604030504040204" pitchFamily="50" charset="-128"/>
                <a:ea typeface="Meiryo UI" panose="020B0604030504040204" pitchFamily="50" charset="-128"/>
              </a:rPr>
              <a:t>2. </a:t>
            </a:r>
            <a:r>
              <a:rPr lang="ja-JP" altLang="en-US">
                <a:latin typeface="Meiryo UI" panose="020B0604030504040204" pitchFamily="50" charset="-128"/>
                <a:ea typeface="Meiryo UI" panose="020B0604030504040204" pitchFamily="50" charset="-128"/>
              </a:rPr>
              <a:t>Claudeデスクトップアプリのダウンロード・インストール</a:t>
            </a:r>
          </a:p>
        </p:txBody>
      </p:sp>
      <p:sp>
        <p:nvSpPr>
          <p:cNvPr id="20" name="テキスト ボックス 19">
            <a:extLst>
              <a:ext uri="{FF2B5EF4-FFF2-40B4-BE49-F238E27FC236}">
                <a16:creationId xmlns:a16="http://schemas.microsoft.com/office/drawing/2014/main" id="{CA736676-D89A-4C91-B16F-A5A3CEF63D2B}"/>
              </a:ext>
            </a:extLst>
          </p:cNvPr>
          <p:cNvSpPr txBox="1"/>
          <p:nvPr/>
        </p:nvSpPr>
        <p:spPr>
          <a:xfrm>
            <a:off x="366260" y="791809"/>
            <a:ext cx="8229600" cy="523220"/>
          </a:xfrm>
          <a:prstGeom prst="rect">
            <a:avLst/>
          </a:prstGeom>
          <a:noFill/>
        </p:spPr>
        <p:txBody>
          <a:bodyPr wrap="square" rtlCol="0">
            <a:spAutoFit/>
          </a:bodyPr>
          <a:lstStyle/>
          <a:p>
            <a:pPr marL="285750" indent="-285750">
              <a:buFont typeface="Wingdings" panose="05000000000000000000" pitchFamily="2" charset="2"/>
              <a:buChar char="n"/>
            </a:pPr>
            <a:r>
              <a:rPr lang="en-US" altLang="ja-JP" sz="1400" dirty="0" err="1">
                <a:latin typeface="Meiryo UI" panose="020B0604030504040204" pitchFamily="50" charset="-128"/>
                <a:ea typeface="Meiryo UI" panose="020B0604030504040204" pitchFamily="50" charset="-128"/>
                <a:cs typeface="Meiryo UI" panose="020B0604030504040204" pitchFamily="50" charset="-128"/>
              </a:rPr>
              <a:t>公式ページから</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 Windows </a:t>
            </a:r>
            <a:r>
              <a:rPr lang="en-US" altLang="ja-JP" sz="1400" dirty="0" err="1">
                <a:latin typeface="Meiryo UI" panose="020B0604030504040204" pitchFamily="50" charset="-128"/>
                <a:ea typeface="Meiryo UI" panose="020B0604030504040204" pitchFamily="50" charset="-128"/>
                <a:cs typeface="Meiryo UI" panose="020B0604030504040204" pitchFamily="50" charset="-128"/>
              </a:rPr>
              <a:t>版のインストーラをダウンロードして実行します。インストール後、スタートメニューに</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 Claude </a:t>
            </a:r>
            <a:r>
              <a:rPr lang="en-US" altLang="ja-JP" sz="1400" dirty="0" err="1">
                <a:latin typeface="Meiryo UI" panose="020B0604030504040204" pitchFamily="50" charset="-128"/>
                <a:ea typeface="Meiryo UI" panose="020B0604030504040204" pitchFamily="50" charset="-128"/>
                <a:cs typeface="Meiryo UI" panose="020B0604030504040204" pitchFamily="50" charset="-128"/>
              </a:rPr>
              <a:t>が追加されます</a:t>
            </a:r>
            <a:r>
              <a:rPr lang="en-US" altLang="ja-JP" sz="1400" dirty="0">
                <a:latin typeface="Meiryo UI" panose="020B0604030504040204" pitchFamily="50" charset="-128"/>
                <a:ea typeface="Meiryo UI" panose="020B0604030504040204" pitchFamily="50" charset="-128"/>
                <a:cs typeface="Meiryo UI" panose="020B0604030504040204" pitchFamily="50" charset="-128"/>
              </a:rPr>
              <a:t>。</a:t>
            </a:r>
          </a:p>
        </p:txBody>
      </p:sp>
      <p:sp>
        <p:nvSpPr>
          <p:cNvPr id="22" name="テキスト ボックス 21">
            <a:extLst>
              <a:ext uri="{FF2B5EF4-FFF2-40B4-BE49-F238E27FC236}">
                <a16:creationId xmlns:a16="http://schemas.microsoft.com/office/drawing/2014/main" id="{7FC1D4C3-56E7-4836-964A-D0C48CCDF2F2}"/>
              </a:ext>
            </a:extLst>
          </p:cNvPr>
          <p:cNvSpPr txBox="1"/>
          <p:nvPr/>
        </p:nvSpPr>
        <p:spPr>
          <a:xfrm>
            <a:off x="269422" y="1989319"/>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342900" indent="-342900">
              <a:spcBef>
                <a:spcPct val="50000"/>
              </a:spcBef>
              <a:buFont typeface="+mj-lt"/>
              <a:buAutoNum type="arabicPeriod"/>
            </a:pP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https://code.claude.com/docs/ja/desktop を開きます。</a:t>
            </a:r>
          </a:p>
          <a:p>
            <a:pPr marL="342900" indent="-342900">
              <a:spcBef>
                <a:spcPct val="50000"/>
              </a:spcBef>
              <a:buFont typeface="+mj-lt"/>
              <a:buAutoNum type="arabicPeriod"/>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Windows 版のインストーラをダウンロードして実行します。</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3"/>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インストールが完了すると、スタートメニューに Claude が追加されます。</a:t>
            </a:r>
          </a:p>
        </p:txBody>
      </p:sp>
      <p:sp>
        <p:nvSpPr>
          <p:cNvPr id="23" name="正方形/長方形 22">
            <a:extLst>
              <a:ext uri="{FF2B5EF4-FFF2-40B4-BE49-F238E27FC236}">
                <a16:creationId xmlns:a16="http://schemas.microsoft.com/office/drawing/2014/main" id="{E226142A-F131-43AD-B8F4-8281BDB6DA02}"/>
              </a:ext>
            </a:extLst>
          </p:cNvPr>
          <p:cNvSpPr/>
          <p:nvPr/>
        </p:nvSpPr>
        <p:spPr bwMode="auto">
          <a:xfrm>
            <a:off x="155121" y="1819909"/>
            <a:ext cx="8899071" cy="4572423"/>
          </a:xfrm>
          <a:prstGeom prst="rect">
            <a:avLst/>
          </a:prstGeom>
          <a:no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テキスト ボックス 2">
            <a:extLst>
              <a:ext uri="{FF2B5EF4-FFF2-40B4-BE49-F238E27FC236}">
                <a16:creationId xmlns:a16="http://schemas.microsoft.com/office/drawing/2014/main" id="{30D66B9C-6010-A185-C3F2-3D5C39662896}"/>
              </a:ext>
            </a:extLst>
          </p:cNvPr>
          <p:cNvSpPr txBox="1"/>
          <p:nvPr/>
        </p:nvSpPr>
        <p:spPr>
          <a:xfrm>
            <a:off x="269422" y="4995120"/>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endParaRPr lang="ja-JP" altLang="en-US" sz="1400"/>
          </a:p>
        </p:txBody>
      </p:sp>
      <p:pic>
        <p:nvPicPr>
          <p:cNvPr id="7" name="図 6">
            <a:extLst>
              <a:ext uri="{FF2B5EF4-FFF2-40B4-BE49-F238E27FC236}">
                <a16:creationId xmlns:a16="http://schemas.microsoft.com/office/drawing/2014/main" id="{49BDC7A4-27C3-CE7D-D2FA-FCA159CC0DA6}"/>
              </a:ext>
            </a:extLst>
          </p:cNvPr>
          <p:cNvPicPr>
            <a:picLocks noChangeAspect="1"/>
          </p:cNvPicPr>
          <p:nvPr/>
        </p:nvPicPr>
        <p:blipFill>
          <a:blip r:embed="rId2"/>
          <a:stretch>
            <a:fillRect/>
          </a:stretch>
        </p:blipFill>
        <p:spPr>
          <a:xfrm>
            <a:off x="706337" y="2741037"/>
            <a:ext cx="4218855" cy="2254083"/>
          </a:xfrm>
          <a:prstGeom prst="rect">
            <a:avLst/>
          </a:prstGeom>
          <a:ln>
            <a:solidFill>
              <a:schemeClr val="tx1"/>
            </a:solidFill>
          </a:ln>
        </p:spPr>
      </p:pic>
      <p:sp>
        <p:nvSpPr>
          <p:cNvPr id="8" name="正方形/長方形 7">
            <a:extLst>
              <a:ext uri="{FF2B5EF4-FFF2-40B4-BE49-F238E27FC236}">
                <a16:creationId xmlns:a16="http://schemas.microsoft.com/office/drawing/2014/main" id="{1FDF2C06-489D-B4F8-1D8D-9F4FFA6F8D6B}"/>
              </a:ext>
            </a:extLst>
          </p:cNvPr>
          <p:cNvSpPr/>
          <p:nvPr/>
        </p:nvSpPr>
        <p:spPr bwMode="auto">
          <a:xfrm>
            <a:off x="3392725" y="4349018"/>
            <a:ext cx="1303867" cy="646102"/>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Tree>
    <p:extLst>
      <p:ext uri="{BB962C8B-B14F-4D97-AF65-F5344CB8AC3E}">
        <p14:creationId xmlns:p14="http://schemas.microsoft.com/office/powerpoint/2010/main" val="674950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9128E-F640-B740-0645-A16948F06D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9B28128-DB51-68A9-1AD7-DD09F8756F0F}"/>
              </a:ext>
            </a:extLst>
          </p:cNvPr>
          <p:cNvSpPr>
            <a:spLocks noGrp="1"/>
          </p:cNvSpPr>
          <p:nvPr>
            <p:ph type="title"/>
          </p:nvPr>
        </p:nvSpPr>
        <p:spPr/>
        <p:txBody>
          <a:bodyPr/>
          <a:lstStyle/>
          <a:p>
            <a:r>
              <a:rPr lang="en-US" altLang="ja-JP">
                <a:latin typeface="Meiryo UI" panose="020B0604030504040204" pitchFamily="50" charset="-128"/>
                <a:ea typeface="Meiryo UI" panose="020B0604030504040204" pitchFamily="50" charset="-128"/>
              </a:rPr>
              <a:t>3. </a:t>
            </a:r>
            <a:r>
              <a:rPr lang="ja-JP" altLang="en-US">
                <a:latin typeface="Meiryo UI" panose="020B0604030504040204" pitchFamily="50" charset="-128"/>
                <a:ea typeface="Meiryo UI" panose="020B0604030504040204" pitchFamily="50" charset="-128"/>
              </a:rPr>
              <a:t>起動・サインイン</a:t>
            </a:r>
          </a:p>
        </p:txBody>
      </p:sp>
      <p:sp>
        <p:nvSpPr>
          <p:cNvPr id="20" name="テキスト ボックス 19">
            <a:extLst>
              <a:ext uri="{FF2B5EF4-FFF2-40B4-BE49-F238E27FC236}">
                <a16:creationId xmlns:a16="http://schemas.microsoft.com/office/drawing/2014/main" id="{6BFCBE54-9523-FC43-EAB2-7FE35921DD10}"/>
              </a:ext>
            </a:extLst>
          </p:cNvPr>
          <p:cNvSpPr txBox="1"/>
          <p:nvPr/>
        </p:nvSpPr>
        <p:spPr>
          <a:xfrm>
            <a:off x="366260" y="791809"/>
            <a:ext cx="8777740" cy="307777"/>
          </a:xfrm>
          <a:prstGeom prst="rect">
            <a:avLst/>
          </a:prstGeom>
          <a:noFill/>
        </p:spPr>
        <p:txBody>
          <a:bodyPr wrap="square" rtlCol="0">
            <a:spAutoFit/>
          </a:bodyPr>
          <a:lstStyle/>
          <a:p>
            <a:pPr marL="285750" indent="-285750">
              <a:buFont typeface="Wingdings" panose="05000000000000000000" pitchFamily="2" charset="2"/>
              <a:buChar char="n"/>
            </a:pPr>
            <a:r>
              <a:rPr lang="ja-JP" altLang="en-US" sz="1400">
                <a:latin typeface="Meiryo UI" panose="020B0604030504040204" pitchFamily="50" charset="-128"/>
                <a:ea typeface="Meiryo UI" panose="020B0604030504040204" pitchFamily="50" charset="-128"/>
                <a:cs typeface="Meiryo UI" panose="020B0604030504040204" pitchFamily="50" charset="-128"/>
              </a:rPr>
              <a:t>スタートメニューから Claude を起動します。初回起動時にブラウザが開くので、Anthropic アカウントでサインインします。</a:t>
            </a:r>
          </a:p>
        </p:txBody>
      </p:sp>
      <p:sp>
        <p:nvSpPr>
          <p:cNvPr id="22" name="テキスト ボックス 21">
            <a:extLst>
              <a:ext uri="{FF2B5EF4-FFF2-40B4-BE49-F238E27FC236}">
                <a16:creationId xmlns:a16="http://schemas.microsoft.com/office/drawing/2014/main" id="{BE5AAD01-F458-ADC3-56BF-1EC3A3EDCB0A}"/>
              </a:ext>
            </a:extLst>
          </p:cNvPr>
          <p:cNvSpPr txBox="1"/>
          <p:nvPr/>
        </p:nvSpPr>
        <p:spPr>
          <a:xfrm>
            <a:off x="269422" y="1680037"/>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342900" indent="-342900">
              <a:spcBef>
                <a:spcPct val="50000"/>
              </a:spcBef>
              <a:buFont typeface="+mj-lt"/>
              <a:buAutoNum type="arabicPeriod"/>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スタートメニューから Claude を起動します。</a:t>
            </a:r>
          </a:p>
          <a:p>
            <a:pPr marL="342900" indent="-342900">
              <a:spcBef>
                <a:spcPct val="50000"/>
              </a:spcBef>
              <a:buFont typeface="+mj-lt"/>
              <a:buAutoNum type="arabicPeriod"/>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初回起動時にブラウザが開くので、Claude アカウントにログインして認証を完了します。</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3"/>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認証後、デスクトップアプリに戻ると上部に Chat / Code の 2 つのタブが表示されます。</a:t>
            </a:r>
          </a:p>
        </p:txBody>
      </p:sp>
      <p:sp>
        <p:nvSpPr>
          <p:cNvPr id="3" name="テキスト ボックス 2">
            <a:extLst>
              <a:ext uri="{FF2B5EF4-FFF2-40B4-BE49-F238E27FC236}">
                <a16:creationId xmlns:a16="http://schemas.microsoft.com/office/drawing/2014/main" id="{87622BB8-3703-D42C-72F8-EF83796D7458}"/>
              </a:ext>
            </a:extLst>
          </p:cNvPr>
          <p:cNvSpPr txBox="1"/>
          <p:nvPr/>
        </p:nvSpPr>
        <p:spPr>
          <a:xfrm>
            <a:off x="269422" y="4199686"/>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endParaRPr lang="ja-JP" altLang="en-US" sz="1400"/>
          </a:p>
        </p:txBody>
      </p:sp>
      <p:pic>
        <p:nvPicPr>
          <p:cNvPr id="7" name="図 6">
            <a:extLst>
              <a:ext uri="{FF2B5EF4-FFF2-40B4-BE49-F238E27FC236}">
                <a16:creationId xmlns:a16="http://schemas.microsoft.com/office/drawing/2014/main" id="{7CE9FDB2-4583-6849-99C3-9D86197595A9}"/>
              </a:ext>
            </a:extLst>
          </p:cNvPr>
          <p:cNvPicPr>
            <a:picLocks noChangeAspect="1"/>
          </p:cNvPicPr>
          <p:nvPr/>
        </p:nvPicPr>
        <p:blipFill>
          <a:blip r:embed="rId2"/>
          <a:stretch>
            <a:fillRect/>
          </a:stretch>
        </p:blipFill>
        <p:spPr>
          <a:xfrm>
            <a:off x="681035" y="2347196"/>
            <a:ext cx="2693761" cy="1161104"/>
          </a:xfrm>
          <a:prstGeom prst="rect">
            <a:avLst/>
          </a:prstGeom>
        </p:spPr>
      </p:pic>
      <p:sp>
        <p:nvSpPr>
          <p:cNvPr id="8" name="正方形/長方形 7">
            <a:extLst>
              <a:ext uri="{FF2B5EF4-FFF2-40B4-BE49-F238E27FC236}">
                <a16:creationId xmlns:a16="http://schemas.microsoft.com/office/drawing/2014/main" id="{CC6A9D68-B13F-5B4C-6876-C0F8A31B851B}"/>
              </a:ext>
            </a:extLst>
          </p:cNvPr>
          <p:cNvSpPr/>
          <p:nvPr/>
        </p:nvSpPr>
        <p:spPr bwMode="auto">
          <a:xfrm>
            <a:off x="155121" y="1574807"/>
            <a:ext cx="8899071" cy="4873127"/>
          </a:xfrm>
          <a:prstGeom prst="rect">
            <a:avLst/>
          </a:prstGeom>
          <a:no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14" name="図 13">
            <a:extLst>
              <a:ext uri="{FF2B5EF4-FFF2-40B4-BE49-F238E27FC236}">
                <a16:creationId xmlns:a16="http://schemas.microsoft.com/office/drawing/2014/main" id="{D19D2A92-BB37-70AF-36E6-5694364445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035" y="3920940"/>
            <a:ext cx="4807666" cy="2438980"/>
          </a:xfrm>
          <a:prstGeom prst="rect">
            <a:avLst/>
          </a:prstGeom>
        </p:spPr>
      </p:pic>
      <p:sp>
        <p:nvSpPr>
          <p:cNvPr id="9" name="吹き出し: 線 8">
            <a:extLst>
              <a:ext uri="{FF2B5EF4-FFF2-40B4-BE49-F238E27FC236}">
                <a16:creationId xmlns:a16="http://schemas.microsoft.com/office/drawing/2014/main" id="{79CFE76E-FA44-276F-6D8F-FB67937F0350}"/>
              </a:ext>
            </a:extLst>
          </p:cNvPr>
          <p:cNvSpPr/>
          <p:nvPr/>
        </p:nvSpPr>
        <p:spPr bwMode="auto">
          <a:xfrm>
            <a:off x="4243344" y="2322022"/>
            <a:ext cx="2166883" cy="419495"/>
          </a:xfrm>
          <a:prstGeom prst="borderCallout1">
            <a:avLst>
              <a:gd name="adj1" fmla="val 49154"/>
              <a:gd name="adj2" fmla="val -5791"/>
              <a:gd name="adj3" fmla="val 176880"/>
              <a:gd name="adj4" fmla="val -41720"/>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altLang="ja-JP" sz="1000">
                <a:latin typeface="Meiryo UI" panose="020B0604030504040204" pitchFamily="50" charset="-128"/>
                <a:ea typeface="Meiryo UI" panose="020B0604030504040204" pitchFamily="50" charset="-128"/>
              </a:rPr>
              <a:t>Anthropic</a:t>
            </a:r>
            <a:r>
              <a:rPr lang="ja-JP" altLang="en-US" sz="1000">
                <a:latin typeface="Meiryo UI" panose="020B0604030504040204" pitchFamily="50" charset="-128"/>
                <a:ea typeface="Meiryo UI" panose="020B0604030504040204" pitchFamily="50" charset="-128"/>
              </a:rPr>
              <a:t>アカウントでサインイン後、</a:t>
            </a:r>
            <a:endParaRPr lang="en-US" altLang="ja-JP" sz="1000">
              <a:latin typeface="Meiryo UI" panose="020B0604030504040204" pitchFamily="50" charset="-128"/>
              <a:ea typeface="Meiryo UI" panose="020B0604030504040204" pitchFamily="50" charset="-128"/>
            </a:endParaRPr>
          </a:p>
          <a:p>
            <a:r>
              <a:rPr kumimoji="1" lang="ja-JP" altLang="en-US" sz="1000">
                <a:latin typeface="Meiryo UI" panose="020B0604030504040204" pitchFamily="50" charset="-128"/>
                <a:ea typeface="Meiryo UI" panose="020B0604030504040204" pitchFamily="50" charset="-128"/>
                <a:cs typeface="Meiryo UI" panose="020B0604030504040204" pitchFamily="50" charset="-128"/>
              </a:rPr>
              <a:t>ブラウザで表示されると認証完了</a:t>
            </a:r>
            <a:endParaRPr kumimoji="1" lang="ja-JP" altLang="en-US" sz="1000" err="1">
              <a:cs typeface="Meiryo UI" panose="020B0604030504040204" pitchFamily="50" charset="-128"/>
            </a:endParaRPr>
          </a:p>
        </p:txBody>
      </p:sp>
      <p:sp>
        <p:nvSpPr>
          <p:cNvPr id="12" name="正方形/長方形 11">
            <a:extLst>
              <a:ext uri="{FF2B5EF4-FFF2-40B4-BE49-F238E27FC236}">
                <a16:creationId xmlns:a16="http://schemas.microsoft.com/office/drawing/2014/main" id="{13BBB94F-CF3F-A6B1-FFCF-F10DDDA8DD40}"/>
              </a:ext>
            </a:extLst>
          </p:cNvPr>
          <p:cNvSpPr/>
          <p:nvPr/>
        </p:nvSpPr>
        <p:spPr bwMode="auto">
          <a:xfrm>
            <a:off x="681035" y="4046379"/>
            <a:ext cx="1100631" cy="279628"/>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3" name="吹き出し: 線 12">
            <a:extLst>
              <a:ext uri="{FF2B5EF4-FFF2-40B4-BE49-F238E27FC236}">
                <a16:creationId xmlns:a16="http://schemas.microsoft.com/office/drawing/2014/main" id="{F05C5BB8-E71C-38BA-D3A5-7DAB6F8751B2}"/>
              </a:ext>
            </a:extLst>
          </p:cNvPr>
          <p:cNvSpPr/>
          <p:nvPr/>
        </p:nvSpPr>
        <p:spPr bwMode="auto">
          <a:xfrm>
            <a:off x="3465599" y="4313573"/>
            <a:ext cx="2360166" cy="419495"/>
          </a:xfrm>
          <a:prstGeom prst="borderCallout1">
            <a:avLst>
              <a:gd name="adj1" fmla="val 49154"/>
              <a:gd name="adj2" fmla="val -5791"/>
              <a:gd name="adj3" fmla="val -32108"/>
              <a:gd name="adj4" fmla="val -78263"/>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rPr>
              <a:t>画面上部の **</a:t>
            </a:r>
            <a:r>
              <a:rPr lang="en-US" altLang="ja-JP" sz="1000">
                <a:latin typeface="Meiryo UI" panose="020B0604030504040204" pitchFamily="50" charset="-128"/>
                <a:ea typeface="Meiryo UI" panose="020B0604030504040204" pitchFamily="50" charset="-128"/>
              </a:rPr>
              <a:t>Code** </a:t>
            </a:r>
            <a:r>
              <a:rPr lang="ja-JP" altLang="en-US" sz="1000">
                <a:latin typeface="Meiryo UI" panose="020B0604030504040204" pitchFamily="50" charset="-128"/>
                <a:ea typeface="Meiryo UI" panose="020B0604030504040204" pitchFamily="50" charset="-128"/>
              </a:rPr>
              <a:t>タブをクリックする。これが </a:t>
            </a:r>
            <a:r>
              <a:rPr lang="en-US" altLang="ja-JP" sz="1000">
                <a:latin typeface="Meiryo UI" panose="020B0604030504040204" pitchFamily="50" charset="-128"/>
                <a:ea typeface="Meiryo UI" panose="020B0604030504040204" pitchFamily="50" charset="-128"/>
              </a:rPr>
              <a:t>GUI </a:t>
            </a:r>
            <a:r>
              <a:rPr lang="ja-JP" altLang="en-US" sz="1000">
                <a:latin typeface="Meiryo UI" panose="020B0604030504040204" pitchFamily="50" charset="-128"/>
                <a:ea typeface="Meiryo UI" panose="020B0604030504040204" pitchFamily="50" charset="-128"/>
              </a:rPr>
              <a:t>版の </a:t>
            </a:r>
            <a:r>
              <a:rPr lang="en-US" altLang="ja-JP" sz="1000">
                <a:latin typeface="Meiryo UI" panose="020B0604030504040204" pitchFamily="50" charset="-128"/>
                <a:ea typeface="Meiryo UI" panose="020B0604030504040204" pitchFamily="50" charset="-128"/>
              </a:rPr>
              <a:t>Claude Code</a:t>
            </a:r>
            <a:endParaRPr kumimoji="1" lang="ja-JP" altLang="en-US" sz="1000" err="1">
              <a:cs typeface="Meiryo UI" panose="020B0604030504040204" pitchFamily="50" charset="-128"/>
            </a:endParaRPr>
          </a:p>
        </p:txBody>
      </p:sp>
    </p:spTree>
    <p:extLst>
      <p:ext uri="{BB962C8B-B14F-4D97-AF65-F5344CB8AC3E}">
        <p14:creationId xmlns:p14="http://schemas.microsoft.com/office/powerpoint/2010/main" val="3945522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2774A-EF4F-1639-F34D-03C82E7DCD2F}"/>
            </a:ext>
          </a:extLst>
        </p:cNvPr>
        <p:cNvGrpSpPr/>
        <p:nvPr/>
      </p:nvGrpSpPr>
      <p:grpSpPr>
        <a:xfrm>
          <a:off x="0" y="0"/>
          <a:ext cx="0" cy="0"/>
          <a:chOff x="0" y="0"/>
          <a:chExt cx="0" cy="0"/>
        </a:xfrm>
      </p:grpSpPr>
      <p:pic>
        <p:nvPicPr>
          <p:cNvPr id="24" name="図 23">
            <a:extLst>
              <a:ext uri="{FF2B5EF4-FFF2-40B4-BE49-F238E27FC236}">
                <a16:creationId xmlns:a16="http://schemas.microsoft.com/office/drawing/2014/main" id="{97D32FD2-7B09-766D-B1B7-F154405B2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799" y="1546798"/>
            <a:ext cx="8617611" cy="4533251"/>
          </a:xfrm>
          <a:prstGeom prst="rect">
            <a:avLst/>
          </a:prstGeom>
        </p:spPr>
      </p:pic>
      <p:sp>
        <p:nvSpPr>
          <p:cNvPr id="2" name="タイトル 1">
            <a:extLst>
              <a:ext uri="{FF2B5EF4-FFF2-40B4-BE49-F238E27FC236}">
                <a16:creationId xmlns:a16="http://schemas.microsoft.com/office/drawing/2014/main" id="{5253F26B-FFB2-8AD4-D551-BF34F28A4FC7}"/>
              </a:ext>
            </a:extLst>
          </p:cNvPr>
          <p:cNvSpPr>
            <a:spLocks noGrp="1"/>
          </p:cNvSpPr>
          <p:nvPr>
            <p:ph type="title"/>
          </p:nvPr>
        </p:nvSpPr>
        <p:spPr/>
        <p:txBody>
          <a:bodyPr/>
          <a:lstStyle/>
          <a:p>
            <a:r>
              <a:rPr lang="en-US" altLang="ja-JP">
                <a:latin typeface="Meiryo UI" panose="020B0604030504040204" pitchFamily="50" charset="-128"/>
                <a:ea typeface="Meiryo UI" panose="020B0604030504040204" pitchFamily="50" charset="-128"/>
              </a:rPr>
              <a:t>4. </a:t>
            </a:r>
            <a:r>
              <a:rPr lang="ja-JP" altLang="en-US">
                <a:latin typeface="Meiryo UI" panose="020B0604030504040204" pitchFamily="50" charset="-128"/>
                <a:ea typeface="Meiryo UI" panose="020B0604030504040204" pitchFamily="50" charset="-128"/>
              </a:rPr>
              <a:t>動作確認</a:t>
            </a:r>
          </a:p>
        </p:txBody>
      </p:sp>
      <p:sp>
        <p:nvSpPr>
          <p:cNvPr id="20" name="テキスト ボックス 19">
            <a:extLst>
              <a:ext uri="{FF2B5EF4-FFF2-40B4-BE49-F238E27FC236}">
                <a16:creationId xmlns:a16="http://schemas.microsoft.com/office/drawing/2014/main" id="{48CCC14F-9F7D-5D32-2888-7A6C5DE615B5}"/>
              </a:ext>
            </a:extLst>
          </p:cNvPr>
          <p:cNvSpPr txBox="1"/>
          <p:nvPr/>
        </p:nvSpPr>
        <p:spPr>
          <a:xfrm>
            <a:off x="366260" y="791809"/>
            <a:ext cx="8229600" cy="307777"/>
          </a:xfrm>
          <a:prstGeom prst="rect">
            <a:avLst/>
          </a:prstGeom>
          <a:noFill/>
        </p:spPr>
        <p:txBody>
          <a:bodyPr wrap="square" rtlCol="0">
            <a:spAutoFit/>
          </a:bodyPr>
          <a:lstStyle/>
          <a:p>
            <a:pPr marL="285750" indent="-285750">
              <a:buFont typeface="Wingdings" panose="05000000000000000000" pitchFamily="2" charset="2"/>
              <a:buChar char="n"/>
            </a:pPr>
            <a:r>
              <a:rPr lang="ja-JP" altLang="en-US" sz="1400">
                <a:latin typeface="Meiryo UI" panose="020B0604030504040204" pitchFamily="50" charset="-128"/>
                <a:ea typeface="Meiryo UI" panose="020B0604030504040204" pitchFamily="50" charset="-128"/>
                <a:cs typeface="Meiryo UI" panose="020B0604030504040204" pitchFamily="50" charset="-128"/>
              </a:rPr>
              <a:t>Code タブで実行環境とフォルダを選択してセッションを開始します。</a:t>
            </a:r>
          </a:p>
        </p:txBody>
      </p:sp>
      <p:sp>
        <p:nvSpPr>
          <p:cNvPr id="8" name="正方形/長方形 7">
            <a:extLst>
              <a:ext uri="{FF2B5EF4-FFF2-40B4-BE49-F238E27FC236}">
                <a16:creationId xmlns:a16="http://schemas.microsoft.com/office/drawing/2014/main" id="{A61C43FA-F955-18B2-6176-630CDEA2CA99}"/>
              </a:ext>
            </a:extLst>
          </p:cNvPr>
          <p:cNvSpPr/>
          <p:nvPr/>
        </p:nvSpPr>
        <p:spPr bwMode="auto">
          <a:xfrm>
            <a:off x="122464" y="1461686"/>
            <a:ext cx="8899071" cy="4873127"/>
          </a:xfrm>
          <a:prstGeom prst="rect">
            <a:avLst/>
          </a:prstGeom>
          <a:no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a:extLst>
              <a:ext uri="{FF2B5EF4-FFF2-40B4-BE49-F238E27FC236}">
                <a16:creationId xmlns:a16="http://schemas.microsoft.com/office/drawing/2014/main" id="{B365E21B-93FC-B39E-974C-66474BCC2271}"/>
              </a:ext>
            </a:extLst>
          </p:cNvPr>
          <p:cNvSpPr/>
          <p:nvPr/>
        </p:nvSpPr>
        <p:spPr bwMode="auto">
          <a:xfrm>
            <a:off x="274070" y="1925348"/>
            <a:ext cx="1950656" cy="280524"/>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0" name="吹き出し: 線 9">
            <a:extLst>
              <a:ext uri="{FF2B5EF4-FFF2-40B4-BE49-F238E27FC236}">
                <a16:creationId xmlns:a16="http://schemas.microsoft.com/office/drawing/2014/main" id="{3CAFFEE6-9E03-89AE-6B4A-BB5EBFBD3B8A}"/>
              </a:ext>
            </a:extLst>
          </p:cNvPr>
          <p:cNvSpPr/>
          <p:nvPr/>
        </p:nvSpPr>
        <p:spPr bwMode="auto">
          <a:xfrm>
            <a:off x="2784295" y="1523966"/>
            <a:ext cx="2166883" cy="280525"/>
          </a:xfrm>
          <a:prstGeom prst="borderCallout1">
            <a:avLst>
              <a:gd name="adj1" fmla="val 49154"/>
              <a:gd name="adj2" fmla="val -5791"/>
              <a:gd name="adj3" fmla="val 163294"/>
              <a:gd name="adj4" fmla="val -25624"/>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rPr>
              <a:t>①</a:t>
            </a:r>
            <a:r>
              <a:rPr lang="en-US" altLang="ja-JP" sz="1000">
                <a:latin typeface="Meiryo UI" panose="020B0604030504040204" pitchFamily="50" charset="-128"/>
                <a:ea typeface="Meiryo UI" panose="020B0604030504040204" pitchFamily="50" charset="-128"/>
              </a:rPr>
              <a:t>Code </a:t>
            </a:r>
            <a:r>
              <a:rPr lang="ja-JP" altLang="en-US" sz="1000">
                <a:latin typeface="Meiryo UI" panose="020B0604030504040204" pitchFamily="50" charset="-128"/>
                <a:ea typeface="Meiryo UI" panose="020B0604030504040204" pitchFamily="50" charset="-128"/>
              </a:rPr>
              <a:t>タブを選択</a:t>
            </a:r>
            <a:endParaRPr kumimoji="1" lang="ja-JP" altLang="en-US" sz="1000" err="1">
              <a:cs typeface="Meiryo UI" panose="020B0604030504040204" pitchFamily="50" charset="-128"/>
            </a:endParaRPr>
          </a:p>
        </p:txBody>
      </p:sp>
      <p:sp>
        <p:nvSpPr>
          <p:cNvPr id="11" name="正方形/長方形 10">
            <a:extLst>
              <a:ext uri="{FF2B5EF4-FFF2-40B4-BE49-F238E27FC236}">
                <a16:creationId xmlns:a16="http://schemas.microsoft.com/office/drawing/2014/main" id="{F5846891-873A-7AAF-4CF5-3F1546FF6D13}"/>
              </a:ext>
            </a:extLst>
          </p:cNvPr>
          <p:cNvSpPr/>
          <p:nvPr/>
        </p:nvSpPr>
        <p:spPr bwMode="auto">
          <a:xfrm>
            <a:off x="2516956" y="5208917"/>
            <a:ext cx="471341" cy="258630"/>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2" name="吹き出し: 線 11">
            <a:extLst>
              <a:ext uri="{FF2B5EF4-FFF2-40B4-BE49-F238E27FC236}">
                <a16:creationId xmlns:a16="http://schemas.microsoft.com/office/drawing/2014/main" id="{7B9DBFAD-40EC-7D15-1E60-8D5162DA33ED}"/>
              </a:ext>
            </a:extLst>
          </p:cNvPr>
          <p:cNvSpPr/>
          <p:nvPr/>
        </p:nvSpPr>
        <p:spPr bwMode="auto">
          <a:xfrm>
            <a:off x="274070" y="4420099"/>
            <a:ext cx="2332839" cy="494907"/>
          </a:xfrm>
          <a:prstGeom prst="borderCallout1">
            <a:avLst>
              <a:gd name="adj1" fmla="val 116163"/>
              <a:gd name="adj2" fmla="val 53858"/>
              <a:gd name="adj3" fmla="val 158190"/>
              <a:gd name="adj4" fmla="val 103861"/>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kumimoji="1" lang="ja-JP" altLang="en-US" sz="1000">
                <a:latin typeface="Meiryo UI" panose="020B0604030504040204" pitchFamily="50" charset="-128"/>
                <a:ea typeface="Meiryo UI" panose="020B0604030504040204" pitchFamily="50" charset="-128"/>
                <a:cs typeface="Meiryo UI" panose="020B0604030504040204" pitchFamily="50" charset="-128"/>
              </a:rPr>
              <a:t>②環境を選択</a:t>
            </a:r>
            <a:endParaRPr kumimoji="1" lang="en-US" altLang="ja-JP" sz="100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000">
                <a:cs typeface="Meiryo UI" panose="020B0604030504040204" pitchFamily="50" charset="-128"/>
              </a:rPr>
              <a:t>実行環境として</a:t>
            </a:r>
            <a:r>
              <a:rPr kumimoji="1" lang="en-US" altLang="ja-JP" sz="1000">
                <a:cs typeface="Meiryo UI" panose="020B0604030504040204" pitchFamily="50" charset="-128"/>
              </a:rPr>
              <a:t>Local</a:t>
            </a:r>
            <a:r>
              <a:rPr kumimoji="1" lang="ja-JP" altLang="en-US" sz="1000">
                <a:cs typeface="Meiryo UI" panose="020B0604030504040204" pitchFamily="50" charset="-128"/>
              </a:rPr>
              <a:t>を選ぶ</a:t>
            </a:r>
            <a:endParaRPr kumimoji="1" lang="en-US" altLang="ja-JP" sz="1000">
              <a:cs typeface="Meiryo UI" panose="020B0604030504040204" pitchFamily="50" charset="-128"/>
            </a:endParaRPr>
          </a:p>
          <a:p>
            <a:r>
              <a:rPr kumimoji="1" lang="ja-JP" altLang="en-US" sz="1000">
                <a:cs typeface="Meiryo UI" panose="020B0604030504040204" pitchFamily="50" charset="-128"/>
              </a:rPr>
              <a:t>（自分の </a:t>
            </a:r>
            <a:r>
              <a:rPr kumimoji="1" lang="en-US" altLang="ja-JP" sz="1000">
                <a:cs typeface="Meiryo UI" panose="020B0604030504040204" pitchFamily="50" charset="-128"/>
              </a:rPr>
              <a:t>PC </a:t>
            </a:r>
            <a:r>
              <a:rPr kumimoji="1" lang="ja-JP" altLang="en-US" sz="1000">
                <a:cs typeface="Meiryo UI" panose="020B0604030504040204" pitchFamily="50" charset="-128"/>
              </a:rPr>
              <a:t>上のファイルを直接扱う）</a:t>
            </a:r>
            <a:endParaRPr kumimoji="1" lang="ja-JP" altLang="en-US" sz="1000" err="1">
              <a:cs typeface="Meiryo UI" panose="020B0604030504040204" pitchFamily="50" charset="-128"/>
            </a:endParaRPr>
          </a:p>
        </p:txBody>
      </p:sp>
      <p:sp>
        <p:nvSpPr>
          <p:cNvPr id="13" name="正方形/長方形 12">
            <a:extLst>
              <a:ext uri="{FF2B5EF4-FFF2-40B4-BE49-F238E27FC236}">
                <a16:creationId xmlns:a16="http://schemas.microsoft.com/office/drawing/2014/main" id="{1BA48F06-147D-2CEB-1F9D-471829A3A6FC}"/>
              </a:ext>
            </a:extLst>
          </p:cNvPr>
          <p:cNvSpPr/>
          <p:nvPr/>
        </p:nvSpPr>
        <p:spPr bwMode="auto">
          <a:xfrm>
            <a:off x="3040542" y="5208917"/>
            <a:ext cx="767887" cy="258630"/>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pic>
        <p:nvPicPr>
          <p:cNvPr id="16" name="図 15">
            <a:extLst>
              <a:ext uri="{FF2B5EF4-FFF2-40B4-BE49-F238E27FC236}">
                <a16:creationId xmlns:a16="http://schemas.microsoft.com/office/drawing/2014/main" id="{8C41EC47-2979-F6A9-F676-62466F079E7D}"/>
              </a:ext>
            </a:extLst>
          </p:cNvPr>
          <p:cNvPicPr>
            <a:picLocks noChangeAspect="1"/>
          </p:cNvPicPr>
          <p:nvPr/>
        </p:nvPicPr>
        <p:blipFill>
          <a:blip r:embed="rId3"/>
          <a:stretch>
            <a:fillRect/>
          </a:stretch>
        </p:blipFill>
        <p:spPr>
          <a:xfrm>
            <a:off x="6627046" y="4721456"/>
            <a:ext cx="1615541" cy="1163884"/>
          </a:xfrm>
          <a:prstGeom prst="rect">
            <a:avLst/>
          </a:prstGeom>
        </p:spPr>
      </p:pic>
      <p:sp>
        <p:nvSpPr>
          <p:cNvPr id="14" name="吹き出し: 線 13">
            <a:extLst>
              <a:ext uri="{FF2B5EF4-FFF2-40B4-BE49-F238E27FC236}">
                <a16:creationId xmlns:a16="http://schemas.microsoft.com/office/drawing/2014/main" id="{3F027B46-D153-B8F6-7935-0C4EB5BCBA2E}"/>
              </a:ext>
            </a:extLst>
          </p:cNvPr>
          <p:cNvSpPr/>
          <p:nvPr/>
        </p:nvSpPr>
        <p:spPr bwMode="auto">
          <a:xfrm>
            <a:off x="3199910" y="4102646"/>
            <a:ext cx="3351333" cy="632246"/>
          </a:xfrm>
          <a:prstGeom prst="borderCallout1">
            <a:avLst>
              <a:gd name="adj1" fmla="val 108380"/>
              <a:gd name="adj2" fmla="val 48937"/>
              <a:gd name="adj3" fmla="val 173178"/>
              <a:gd name="adj4" fmla="val 8314"/>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cs typeface="Meiryo UI" panose="020B0604030504040204" pitchFamily="50" charset="-128"/>
              </a:rPr>
              <a:t>③作業環境</a:t>
            </a:r>
            <a:r>
              <a:rPr kumimoji="1" lang="ja-JP" altLang="en-US" sz="1000">
                <a:latin typeface="Meiryo UI" panose="020B0604030504040204" pitchFamily="50" charset="-128"/>
                <a:ea typeface="Meiryo UI" panose="020B0604030504040204" pitchFamily="50" charset="-128"/>
                <a:cs typeface="Meiryo UI" panose="020B0604030504040204" pitchFamily="50" charset="-128"/>
              </a:rPr>
              <a:t>を選択</a:t>
            </a:r>
            <a:endParaRPr kumimoji="1" lang="en-US" altLang="ja-JP" sz="100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000">
                <a:cs typeface="Meiryo UI" panose="020B0604030504040204" pitchFamily="50" charset="-128"/>
              </a:rPr>
              <a:t>作業したいプロジェクトのフォルダを選ぶ</a:t>
            </a:r>
            <a:endParaRPr kumimoji="1" lang="en-US" altLang="ja-JP" sz="1000">
              <a:cs typeface="Meiryo UI" panose="020B0604030504040204" pitchFamily="50" charset="-128"/>
            </a:endParaRPr>
          </a:p>
          <a:p>
            <a:r>
              <a:rPr lang="en-US" altLang="ja-JP" sz="1000">
                <a:latin typeface="Meiryo UI" panose="020B0604030504040204" pitchFamily="50" charset="-128"/>
                <a:ea typeface="Meiryo UI" panose="020B0604030504040204" pitchFamily="50" charset="-128"/>
                <a:cs typeface="Meiryo UI" panose="020B0604030504040204" pitchFamily="50" charset="-128"/>
              </a:rPr>
              <a:t>※</a:t>
            </a:r>
            <a:r>
              <a:rPr lang="ja-JP" altLang="en-US" sz="1000">
                <a:latin typeface="Meiryo UI" panose="020B0604030504040204" pitchFamily="50" charset="-128"/>
                <a:ea typeface="Meiryo UI" panose="020B0604030504040204" pitchFamily="50" charset="-128"/>
                <a:cs typeface="Meiryo UI" panose="020B0604030504040204" pitchFamily="50" charset="-128"/>
              </a:rPr>
              <a:t>初めての場合、小さめのプロジェクトで試すと、</a:t>
            </a:r>
            <a:r>
              <a:rPr lang="en-US" altLang="ja-JP" sz="1000">
                <a:latin typeface="Meiryo UI" panose="020B0604030504040204" pitchFamily="50" charset="-128"/>
                <a:ea typeface="Meiryo UI" panose="020B0604030504040204" pitchFamily="50" charset="-128"/>
                <a:cs typeface="Meiryo UI" panose="020B0604030504040204" pitchFamily="50" charset="-128"/>
              </a:rPr>
              <a:t>Claude Code </a:t>
            </a:r>
            <a:r>
              <a:rPr lang="ja-JP" altLang="en-US" sz="1000">
                <a:latin typeface="Meiryo UI" panose="020B0604030504040204" pitchFamily="50" charset="-128"/>
                <a:ea typeface="Meiryo UI" panose="020B0604030504040204" pitchFamily="50" charset="-128"/>
                <a:cs typeface="Meiryo UI" panose="020B0604030504040204" pitchFamily="50" charset="-128"/>
              </a:rPr>
              <a:t>の挙動が分かりやすい</a:t>
            </a:r>
            <a:endParaRPr lang="en-US" altLang="ja-JP" sz="1000">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000" err="1">
              <a:cs typeface="Meiryo UI" panose="020B0604030504040204" pitchFamily="50" charset="-128"/>
            </a:endParaRPr>
          </a:p>
        </p:txBody>
      </p:sp>
      <p:sp>
        <p:nvSpPr>
          <p:cNvPr id="17" name="正方形/長方形 16">
            <a:extLst>
              <a:ext uri="{FF2B5EF4-FFF2-40B4-BE49-F238E27FC236}">
                <a16:creationId xmlns:a16="http://schemas.microsoft.com/office/drawing/2014/main" id="{FEF7987A-EA6B-A5B2-B423-063EE0BC0012}"/>
              </a:ext>
            </a:extLst>
          </p:cNvPr>
          <p:cNvSpPr/>
          <p:nvPr/>
        </p:nvSpPr>
        <p:spPr bwMode="auto">
          <a:xfrm>
            <a:off x="6666929" y="4734891"/>
            <a:ext cx="1615541" cy="1331299"/>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18" name="吹き出し: 線 17">
            <a:extLst>
              <a:ext uri="{FF2B5EF4-FFF2-40B4-BE49-F238E27FC236}">
                <a16:creationId xmlns:a16="http://schemas.microsoft.com/office/drawing/2014/main" id="{182DC3EF-4C80-DCD9-9489-18FF6748425C}"/>
              </a:ext>
            </a:extLst>
          </p:cNvPr>
          <p:cNvSpPr/>
          <p:nvPr/>
        </p:nvSpPr>
        <p:spPr bwMode="auto">
          <a:xfrm>
            <a:off x="6764498" y="3808735"/>
            <a:ext cx="2332839" cy="632245"/>
          </a:xfrm>
          <a:prstGeom prst="borderCallout1">
            <a:avLst>
              <a:gd name="adj1" fmla="val 105398"/>
              <a:gd name="adj2" fmla="val 48605"/>
              <a:gd name="adj3" fmla="val 148830"/>
              <a:gd name="adj4" fmla="val 40014"/>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cs typeface="Meiryo UI" panose="020B0604030504040204" pitchFamily="50" charset="-128"/>
              </a:rPr>
              <a:t>④モデルを選択</a:t>
            </a:r>
            <a:endParaRPr kumimoji="1" lang="en-US" altLang="ja-JP" sz="100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000">
                <a:cs typeface="Meiryo UI" panose="020B0604030504040204" pitchFamily="50" charset="-128"/>
              </a:rPr>
              <a:t>送信ボタンの隣のドロップダウンからモデルを選ぶ。後からいつでも変更できる</a:t>
            </a:r>
            <a:endParaRPr kumimoji="1" lang="ja-JP" altLang="en-US" sz="1000" err="1">
              <a:cs typeface="Meiryo UI" panose="020B0604030504040204" pitchFamily="50" charset="-128"/>
            </a:endParaRPr>
          </a:p>
        </p:txBody>
      </p:sp>
      <p:sp>
        <p:nvSpPr>
          <p:cNvPr id="19" name="正方形/長方形 18">
            <a:extLst>
              <a:ext uri="{FF2B5EF4-FFF2-40B4-BE49-F238E27FC236}">
                <a16:creationId xmlns:a16="http://schemas.microsoft.com/office/drawing/2014/main" id="{30DB881D-72D1-00B3-07A0-78B18342A287}"/>
              </a:ext>
            </a:extLst>
          </p:cNvPr>
          <p:cNvSpPr/>
          <p:nvPr/>
        </p:nvSpPr>
        <p:spPr bwMode="auto">
          <a:xfrm>
            <a:off x="2516955" y="5508239"/>
            <a:ext cx="1753387" cy="253219"/>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21" name="吹き出し: 線 20">
            <a:extLst>
              <a:ext uri="{FF2B5EF4-FFF2-40B4-BE49-F238E27FC236}">
                <a16:creationId xmlns:a16="http://schemas.microsoft.com/office/drawing/2014/main" id="{ABF9BE93-0BDB-E7BF-D5F6-515200D9BBC7}"/>
              </a:ext>
            </a:extLst>
          </p:cNvPr>
          <p:cNvSpPr/>
          <p:nvPr/>
        </p:nvSpPr>
        <p:spPr bwMode="auto">
          <a:xfrm>
            <a:off x="4182485" y="5911653"/>
            <a:ext cx="2332839" cy="632246"/>
          </a:xfrm>
          <a:prstGeom prst="borderCallout1">
            <a:avLst>
              <a:gd name="adj1" fmla="val 20176"/>
              <a:gd name="adj2" fmla="val -4735"/>
              <a:gd name="adj3" fmla="val -22763"/>
              <a:gd name="adj4" fmla="val -27469"/>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cs typeface="Meiryo UI" panose="020B0604030504040204" pitchFamily="50" charset="-128"/>
              </a:rPr>
              <a:t>⑥</a:t>
            </a:r>
            <a:r>
              <a:rPr kumimoji="1" lang="ja-JP" altLang="en-US" sz="1000">
                <a:latin typeface="Meiryo UI" panose="020B0604030504040204" pitchFamily="50" charset="-128"/>
                <a:ea typeface="Meiryo UI" panose="020B0604030504040204" pitchFamily="50" charset="-128"/>
                <a:cs typeface="Meiryo UI" panose="020B0604030504040204" pitchFamily="50" charset="-128"/>
              </a:rPr>
              <a:t>最初の指示を出して動作確認</a:t>
            </a:r>
            <a:endParaRPr kumimoji="1" lang="en-US" altLang="ja-JP" sz="1000">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000">
                <a:cs typeface="Meiryo UI" panose="020B0604030504040204" pitchFamily="50" charset="-128"/>
              </a:rPr>
              <a:t>プロンプト欄に、やってほしいことを日本語または英語で入力する。</a:t>
            </a:r>
            <a:endParaRPr kumimoji="1" lang="en-US" altLang="ja-JP" sz="1000">
              <a:cs typeface="Meiryo UI" panose="020B0604030504040204" pitchFamily="50" charset="-128"/>
            </a:endParaRPr>
          </a:p>
          <a:p>
            <a:r>
              <a:rPr lang="ja-JP" altLang="en-US" sz="1000">
                <a:cs typeface="Meiryo UI" panose="020B0604030504040204" pitchFamily="50" charset="-128"/>
              </a:rPr>
              <a:t>返答があれば動作確認完了</a:t>
            </a:r>
            <a:endParaRPr kumimoji="1" lang="ja-JP" altLang="en-US" sz="1000">
              <a:cs typeface="Meiryo UI" panose="020B0604030504040204" pitchFamily="50" charset="-128"/>
            </a:endParaRPr>
          </a:p>
        </p:txBody>
      </p:sp>
      <p:sp>
        <p:nvSpPr>
          <p:cNvPr id="3" name="正方形/長方形 2">
            <a:extLst>
              <a:ext uri="{FF2B5EF4-FFF2-40B4-BE49-F238E27FC236}">
                <a16:creationId xmlns:a16="http://schemas.microsoft.com/office/drawing/2014/main" id="{0E136CB8-1DE4-C5BA-0619-F0BACAA6DE8E}"/>
              </a:ext>
            </a:extLst>
          </p:cNvPr>
          <p:cNvSpPr/>
          <p:nvPr/>
        </p:nvSpPr>
        <p:spPr bwMode="auto">
          <a:xfrm>
            <a:off x="2516956" y="5829647"/>
            <a:ext cx="267340" cy="190044"/>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sp>
        <p:nvSpPr>
          <p:cNvPr id="4" name="吹き出し: 線 3">
            <a:extLst>
              <a:ext uri="{FF2B5EF4-FFF2-40B4-BE49-F238E27FC236}">
                <a16:creationId xmlns:a16="http://schemas.microsoft.com/office/drawing/2014/main" id="{E01674C5-F05A-833D-72FA-85043EAC93FE}"/>
              </a:ext>
            </a:extLst>
          </p:cNvPr>
          <p:cNvSpPr/>
          <p:nvPr/>
        </p:nvSpPr>
        <p:spPr bwMode="auto">
          <a:xfrm>
            <a:off x="317787" y="6125274"/>
            <a:ext cx="2332839" cy="503450"/>
          </a:xfrm>
          <a:prstGeom prst="borderCallout1">
            <a:avLst>
              <a:gd name="adj1" fmla="val -11669"/>
              <a:gd name="adj2" fmla="val 76895"/>
              <a:gd name="adj3" fmla="val -33378"/>
              <a:gd name="adj4" fmla="val 91200"/>
            </a:avLst>
          </a:prstGeom>
          <a:solidFill>
            <a:srgbClr val="F0EBE3"/>
          </a:solidFill>
          <a:ln w="19050" cap="flat" cmpd="sng" algn="ctr">
            <a:solidFill>
              <a:schemeClr val="accent2">
                <a:lumMod val="60000"/>
                <a:lumOff val="40000"/>
              </a:schemeClr>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ja-JP" altLang="en-US" sz="1000">
                <a:latin typeface="Meiryo UI" panose="020B0604030504040204" pitchFamily="50" charset="-128"/>
                <a:ea typeface="Meiryo UI" panose="020B0604030504040204" pitchFamily="50" charset="-128"/>
                <a:cs typeface="Meiryo UI" panose="020B0604030504040204" pitchFamily="50" charset="-128"/>
              </a:rPr>
              <a:t>⑤権限モードを</a:t>
            </a:r>
            <a:r>
              <a:rPr lang="en-US" altLang="ja-JP" sz="1000">
                <a:latin typeface="Meiryo UI" panose="020B0604030504040204" pitchFamily="50" charset="-128"/>
                <a:ea typeface="Meiryo UI" panose="020B0604030504040204" pitchFamily="50" charset="-128"/>
                <a:cs typeface="Meiryo UI" panose="020B0604030504040204" pitchFamily="50" charset="-128"/>
              </a:rPr>
              <a:t>”</a:t>
            </a:r>
            <a:r>
              <a:rPr lang="ja-JP" altLang="en-US" sz="1000">
                <a:latin typeface="Meiryo UI" panose="020B0604030504040204" pitchFamily="50" charset="-128"/>
                <a:ea typeface="Meiryo UI" panose="020B0604030504040204" pitchFamily="50" charset="-128"/>
                <a:cs typeface="Meiryo UI" panose="020B0604030504040204" pitchFamily="50" charset="-128"/>
              </a:rPr>
              <a:t>許可を確認</a:t>
            </a:r>
            <a:r>
              <a:rPr lang="en-US" altLang="ja-JP" sz="1000">
                <a:latin typeface="Meiryo UI" panose="020B0604030504040204" pitchFamily="50" charset="-128"/>
                <a:ea typeface="Meiryo UI" panose="020B0604030504040204" pitchFamily="50" charset="-128"/>
                <a:cs typeface="Meiryo UI" panose="020B0604030504040204" pitchFamily="50" charset="-128"/>
              </a:rPr>
              <a:t>”</a:t>
            </a:r>
            <a:r>
              <a:rPr lang="ja-JP" altLang="en-US" sz="1000">
                <a:latin typeface="Meiryo UI" panose="020B0604030504040204" pitchFamily="50" charset="-128"/>
                <a:ea typeface="Meiryo UI" panose="020B0604030504040204" pitchFamily="50" charset="-128"/>
                <a:cs typeface="Meiryo UI" panose="020B0604030504040204" pitchFamily="50" charset="-128"/>
              </a:rPr>
              <a:t>に変更</a:t>
            </a:r>
            <a:endParaRPr kumimoji="1" lang="en-US" altLang="ja-JP" sz="1000">
              <a:latin typeface="Meiryo UI" panose="020B0604030504040204" pitchFamily="50" charset="-128"/>
              <a:ea typeface="Meiryo UI" panose="020B0604030504040204" pitchFamily="50" charset="-128"/>
              <a:cs typeface="Meiryo UI" panose="020B0604030504040204" pitchFamily="50" charset="-128"/>
            </a:endParaRPr>
          </a:p>
          <a:p>
            <a:r>
              <a:rPr lang="en-US" altLang="ja-JP" sz="1000">
                <a:cs typeface="Meiryo UI" panose="020B0604030504040204" pitchFamily="50" charset="-128"/>
              </a:rPr>
              <a:t>Claude</a:t>
            </a:r>
            <a:r>
              <a:rPr lang="ja-JP" altLang="en-US" sz="1000">
                <a:cs typeface="Meiryo UI" panose="020B0604030504040204" pitchFamily="50" charset="-128"/>
              </a:rPr>
              <a:t> </a:t>
            </a:r>
            <a:r>
              <a:rPr lang="en-US" altLang="ja-JP" sz="1000">
                <a:cs typeface="Meiryo UI" panose="020B0604030504040204" pitchFamily="50" charset="-128"/>
              </a:rPr>
              <a:t>Code</a:t>
            </a:r>
            <a:r>
              <a:rPr lang="ja-JP" altLang="en-US" sz="1000">
                <a:cs typeface="Meiryo UI" panose="020B0604030504040204" pitchFamily="50" charset="-128"/>
              </a:rPr>
              <a:t> には３つの権限モードが存在する。目的に応じて変更する。</a:t>
            </a:r>
            <a:endParaRPr kumimoji="1" lang="ja-JP" altLang="en-US" sz="1000">
              <a:cs typeface="Meiryo UI" panose="020B0604030504040204" pitchFamily="50" charset="-128"/>
            </a:endParaRPr>
          </a:p>
        </p:txBody>
      </p:sp>
    </p:spTree>
    <p:extLst>
      <p:ext uri="{BB962C8B-B14F-4D97-AF65-F5344CB8AC3E}">
        <p14:creationId xmlns:p14="http://schemas.microsoft.com/office/powerpoint/2010/main" val="159124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09C369-ABF3-F6F6-9761-BEDD000B46B4}"/>
              </a:ext>
            </a:extLst>
          </p:cNvPr>
          <p:cNvSpPr>
            <a:spLocks noGrp="1"/>
          </p:cNvSpPr>
          <p:nvPr>
            <p:ph type="title"/>
          </p:nvPr>
        </p:nvSpPr>
        <p:spPr>
          <a:xfrm>
            <a:off x="446278" y="104789"/>
            <a:ext cx="8284254" cy="554481"/>
          </a:xfrm>
        </p:spPr>
        <p:txBody>
          <a:bodyPr/>
          <a:lstStyle/>
          <a:p>
            <a:r>
              <a:rPr lang="en-US" altLang="ja-JP" dirty="0">
                <a:latin typeface="Meiryo UI" panose="020B0604030504040204" pitchFamily="50" charset="-128"/>
                <a:ea typeface="Meiryo UI" panose="020B0604030504040204" pitchFamily="50" charset="-128"/>
                <a:cs typeface="Meiryo UI" panose="020B0604030504040204" pitchFamily="50" charset="-128"/>
              </a:rPr>
              <a:t>5. Node.js </a:t>
            </a:r>
            <a:r>
              <a:rPr lang="ja-JP" altLang="en-US" dirty="0">
                <a:latin typeface="Meiryo UI" panose="020B0604030504040204" pitchFamily="50" charset="-128"/>
                <a:ea typeface="Meiryo UI" panose="020B0604030504040204" pitchFamily="50" charset="-128"/>
                <a:cs typeface="Meiryo UI" panose="020B0604030504040204" pitchFamily="50" charset="-128"/>
              </a:rPr>
              <a:t>のインストール</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abeam-skills </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にて</a:t>
            </a:r>
            <a:r>
              <a:rPr lang="en-US" altLang="ja-JP" sz="1600" dirty="0" err="1">
                <a:latin typeface="Meiryo UI" panose="020B0604030504040204" pitchFamily="50" charset="-128"/>
                <a:ea typeface="Meiryo UI" panose="020B0604030504040204" pitchFamily="50" charset="-128"/>
                <a:cs typeface="Meiryo UI" panose="020B0604030504040204" pitchFamily="50" charset="-128"/>
              </a:rPr>
              <a:t>npx</a:t>
            </a:r>
            <a:r>
              <a:rPr lang="en-US" altLang="ja-JP" sz="16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コマンドを使う場合のみ）</a:t>
            </a:r>
            <a:endParaRPr kumimoji="1" lang="ja-JP" altLang="en-US" dirty="0"/>
          </a:p>
        </p:txBody>
      </p:sp>
      <p:sp>
        <p:nvSpPr>
          <p:cNvPr id="3" name="コンテンツ プレースホルダー 2">
            <a:extLst>
              <a:ext uri="{FF2B5EF4-FFF2-40B4-BE49-F238E27FC236}">
                <a16:creationId xmlns:a16="http://schemas.microsoft.com/office/drawing/2014/main" id="{3D87A965-5CDE-C859-28FB-6DD625D11600}"/>
              </a:ext>
            </a:extLst>
          </p:cNvPr>
          <p:cNvSpPr>
            <a:spLocks noGrp="1"/>
          </p:cNvSpPr>
          <p:nvPr>
            <p:ph idx="10"/>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altLang="ja-JP" sz="1400" kern="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a:t>
            </a: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beam-skills </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にて</a:t>
            </a:r>
            <a:r>
              <a:rPr kumimoji="1" lang="en-US" altLang="ja-JP" sz="14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npx</a:t>
            </a: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コマンドで</a:t>
            </a: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skill </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をダウンロードする場合、</a:t>
            </a:r>
            <a:r>
              <a:rPr lang="en-US" altLang="ja-JP" sz="1400" kern="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N</a:t>
            </a: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ode.js </a:t>
            </a:r>
            <a:r>
              <a:rPr kumimoji="1" lang="ja-JP" altLang="en-US"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が必要です。</a:t>
            </a:r>
            <a:r>
              <a:rPr kumimoji="1" lang="en-US" altLang="ja-JP" sz="14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公式ページから</a:t>
            </a: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 Windows </a:t>
            </a:r>
            <a:r>
              <a:rPr kumimoji="1" lang="en-US" altLang="ja-JP" sz="1400" b="0" i="0" u="none" strike="noStrike" kern="1200" cap="none" spc="0" normalizeH="0" baseline="0" noProof="0" dirty="0" err="1">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版のインストーラをダウンロードして実行します</a:t>
            </a:r>
            <a:r>
              <a:rPr kumimoji="1" lang="en-US" altLang="ja-JP" sz="14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eiryo UI" panose="020B0604030504040204" pitchFamily="50" charset="-128"/>
              </a:rPr>
              <a:t>。</a:t>
            </a:r>
          </a:p>
        </p:txBody>
      </p:sp>
      <p:sp>
        <p:nvSpPr>
          <p:cNvPr id="4" name="テキスト ボックス 3">
            <a:extLst>
              <a:ext uri="{FF2B5EF4-FFF2-40B4-BE49-F238E27FC236}">
                <a16:creationId xmlns:a16="http://schemas.microsoft.com/office/drawing/2014/main" id="{5CAEA44F-C5EC-891D-4ADF-F488DBF09AE5}"/>
              </a:ext>
            </a:extLst>
          </p:cNvPr>
          <p:cNvSpPr txBox="1"/>
          <p:nvPr/>
        </p:nvSpPr>
        <p:spPr>
          <a:xfrm>
            <a:off x="269422" y="1792250"/>
            <a:ext cx="8719457" cy="161018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342900" indent="-342900">
              <a:spcBef>
                <a:spcPct val="50000"/>
              </a:spcBef>
              <a:buFont typeface="+mj-lt"/>
              <a:buAutoNum type="arabicPeriod"/>
            </a:pP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https://nodejs.org/ja/download</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から </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Windows インストーラー</a:t>
            </a:r>
            <a:r>
              <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(.mxl)</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をダウンロードします</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インストールを実行してください。インストーラの設定オプションは基本的に既定のままで問題ないです。</a:t>
            </a: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endPar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スタートメニューより</a:t>
            </a:r>
            <a:r>
              <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Node.js </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がダウンロードされたことを確認してください。</a:t>
            </a:r>
          </a:p>
        </p:txBody>
      </p:sp>
      <p:sp>
        <p:nvSpPr>
          <p:cNvPr id="5" name="正方形/長方形 4">
            <a:extLst>
              <a:ext uri="{FF2B5EF4-FFF2-40B4-BE49-F238E27FC236}">
                <a16:creationId xmlns:a16="http://schemas.microsoft.com/office/drawing/2014/main" id="{DAA27976-B338-38AE-9833-041D83B03884}"/>
              </a:ext>
            </a:extLst>
          </p:cNvPr>
          <p:cNvSpPr/>
          <p:nvPr/>
        </p:nvSpPr>
        <p:spPr bwMode="auto">
          <a:xfrm>
            <a:off x="155121" y="1622841"/>
            <a:ext cx="8899071" cy="4698812"/>
          </a:xfrm>
          <a:prstGeom prst="rect">
            <a:avLst/>
          </a:prstGeom>
          <a:no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二等辺三角形 8">
            <a:extLst>
              <a:ext uri="{FF2B5EF4-FFF2-40B4-BE49-F238E27FC236}">
                <a16:creationId xmlns:a16="http://schemas.microsoft.com/office/drawing/2014/main" id="{99A40C2B-1BD6-3893-2C1A-C8F667249FFE}"/>
              </a:ext>
            </a:extLst>
          </p:cNvPr>
          <p:cNvSpPr/>
          <p:nvPr/>
        </p:nvSpPr>
        <p:spPr bwMode="auto">
          <a:xfrm rot="5400000">
            <a:off x="2445676" y="4700748"/>
            <a:ext cx="775608" cy="93890"/>
          </a:xfrm>
          <a:prstGeom prst="triangle">
            <a:avLst/>
          </a:prstGeom>
          <a:solidFill>
            <a:srgbClr val="B2DBEB"/>
          </a:solid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b="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16" name="図 15">
            <a:extLst>
              <a:ext uri="{FF2B5EF4-FFF2-40B4-BE49-F238E27FC236}">
                <a16:creationId xmlns:a16="http://schemas.microsoft.com/office/drawing/2014/main" id="{F90AC109-9966-747E-A5CA-6525EB8C4A91}"/>
              </a:ext>
            </a:extLst>
          </p:cNvPr>
          <p:cNvPicPr>
            <a:picLocks noChangeAspect="1"/>
          </p:cNvPicPr>
          <p:nvPr/>
        </p:nvPicPr>
        <p:blipFill>
          <a:blip r:embed="rId2"/>
          <a:stretch>
            <a:fillRect/>
          </a:stretch>
        </p:blipFill>
        <p:spPr>
          <a:xfrm>
            <a:off x="712783" y="2157743"/>
            <a:ext cx="3279598" cy="1346674"/>
          </a:xfrm>
          <a:prstGeom prst="rect">
            <a:avLst/>
          </a:prstGeom>
          <a:ln>
            <a:solidFill>
              <a:schemeClr val="tx1"/>
            </a:solidFill>
          </a:ln>
        </p:spPr>
      </p:pic>
      <p:grpSp>
        <p:nvGrpSpPr>
          <p:cNvPr id="28" name="グループ化 27">
            <a:extLst>
              <a:ext uri="{FF2B5EF4-FFF2-40B4-BE49-F238E27FC236}">
                <a16:creationId xmlns:a16="http://schemas.microsoft.com/office/drawing/2014/main" id="{5A204D4B-05C4-716C-301E-6EF9488549F6}"/>
              </a:ext>
            </a:extLst>
          </p:cNvPr>
          <p:cNvGrpSpPr/>
          <p:nvPr/>
        </p:nvGrpSpPr>
        <p:grpSpPr>
          <a:xfrm>
            <a:off x="4225956" y="2157743"/>
            <a:ext cx="3881509" cy="1346674"/>
            <a:chOff x="4225956" y="2157743"/>
            <a:chExt cx="3881509" cy="1346674"/>
          </a:xfrm>
        </p:grpSpPr>
        <p:pic>
          <p:nvPicPr>
            <p:cNvPr id="18" name="図 17">
              <a:extLst>
                <a:ext uri="{FF2B5EF4-FFF2-40B4-BE49-F238E27FC236}">
                  <a16:creationId xmlns:a16="http://schemas.microsoft.com/office/drawing/2014/main" id="{C2AF8D02-7CFB-B31B-DCA3-CDC3E5397E74}"/>
                </a:ext>
              </a:extLst>
            </p:cNvPr>
            <p:cNvPicPr>
              <a:picLocks noChangeAspect="1"/>
            </p:cNvPicPr>
            <p:nvPr/>
          </p:nvPicPr>
          <p:blipFill>
            <a:blip r:embed="rId3"/>
            <a:srcRect t="7261" r="11607"/>
            <a:stretch>
              <a:fillRect/>
            </a:stretch>
          </p:blipFill>
          <p:spPr>
            <a:xfrm>
              <a:off x="4225956" y="2157743"/>
              <a:ext cx="3881509" cy="1346674"/>
            </a:xfrm>
            <a:prstGeom prst="rect">
              <a:avLst/>
            </a:prstGeom>
            <a:ln>
              <a:solidFill>
                <a:schemeClr val="tx1"/>
              </a:solidFill>
            </a:ln>
          </p:spPr>
        </p:pic>
        <p:sp>
          <p:nvSpPr>
            <p:cNvPr id="19" name="正方形/長方形 18">
              <a:extLst>
                <a:ext uri="{FF2B5EF4-FFF2-40B4-BE49-F238E27FC236}">
                  <a16:creationId xmlns:a16="http://schemas.microsoft.com/office/drawing/2014/main" id="{5A753512-7B8F-9CD1-CB65-DC5AE140949A}"/>
                </a:ext>
              </a:extLst>
            </p:cNvPr>
            <p:cNvSpPr/>
            <p:nvPr/>
          </p:nvSpPr>
          <p:spPr bwMode="auto">
            <a:xfrm>
              <a:off x="4293474" y="3069736"/>
              <a:ext cx="1709761" cy="327460"/>
            </a:xfrm>
            <a:prstGeom prst="rect">
              <a:avLst/>
            </a:prstGeom>
            <a:noFill/>
            <a:ln w="19050" cap="flat" cmpd="sng" algn="ctr">
              <a:solidFill>
                <a:srgbClr val="FF0000"/>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altLang="en-US" sz="1600" err="1">
                <a:cs typeface="Meiryo UI" panose="020B0604030504040204" pitchFamily="50" charset="-128"/>
              </a:endParaRPr>
            </a:p>
          </p:txBody>
        </p:sp>
      </p:grpSp>
      <p:pic>
        <p:nvPicPr>
          <p:cNvPr id="22" name="図 21">
            <a:extLst>
              <a:ext uri="{FF2B5EF4-FFF2-40B4-BE49-F238E27FC236}">
                <a16:creationId xmlns:a16="http://schemas.microsoft.com/office/drawing/2014/main" id="{0BDBA427-9364-F619-CA92-1DBF51F8A51F}"/>
              </a:ext>
            </a:extLst>
          </p:cNvPr>
          <p:cNvPicPr>
            <a:picLocks noChangeAspect="1"/>
          </p:cNvPicPr>
          <p:nvPr/>
        </p:nvPicPr>
        <p:blipFill>
          <a:blip r:embed="rId4"/>
          <a:stretch>
            <a:fillRect/>
          </a:stretch>
        </p:blipFill>
        <p:spPr>
          <a:xfrm>
            <a:off x="712783" y="4091054"/>
            <a:ext cx="1851785" cy="1440000"/>
          </a:xfrm>
          <a:prstGeom prst="rect">
            <a:avLst/>
          </a:prstGeom>
        </p:spPr>
      </p:pic>
      <p:pic>
        <p:nvPicPr>
          <p:cNvPr id="23" name="図 22">
            <a:extLst>
              <a:ext uri="{FF2B5EF4-FFF2-40B4-BE49-F238E27FC236}">
                <a16:creationId xmlns:a16="http://schemas.microsoft.com/office/drawing/2014/main" id="{BB0664BA-D952-D087-E9D6-A9C303555A65}"/>
              </a:ext>
            </a:extLst>
          </p:cNvPr>
          <p:cNvPicPr>
            <a:picLocks noChangeAspect="1"/>
          </p:cNvPicPr>
          <p:nvPr/>
        </p:nvPicPr>
        <p:blipFill>
          <a:blip r:embed="rId5"/>
          <a:stretch>
            <a:fillRect/>
          </a:stretch>
        </p:blipFill>
        <p:spPr>
          <a:xfrm>
            <a:off x="3102392" y="4091054"/>
            <a:ext cx="1851785" cy="1440000"/>
          </a:xfrm>
          <a:prstGeom prst="rect">
            <a:avLst/>
          </a:prstGeom>
        </p:spPr>
      </p:pic>
      <p:pic>
        <p:nvPicPr>
          <p:cNvPr id="24" name="図 23">
            <a:extLst>
              <a:ext uri="{FF2B5EF4-FFF2-40B4-BE49-F238E27FC236}">
                <a16:creationId xmlns:a16="http://schemas.microsoft.com/office/drawing/2014/main" id="{EAA91CED-BE6D-B8CA-ED9A-7D69236A2CA4}"/>
              </a:ext>
            </a:extLst>
          </p:cNvPr>
          <p:cNvPicPr>
            <a:picLocks noChangeAspect="1"/>
          </p:cNvPicPr>
          <p:nvPr/>
        </p:nvPicPr>
        <p:blipFill>
          <a:blip r:embed="rId6"/>
          <a:stretch>
            <a:fillRect/>
          </a:stretch>
        </p:blipFill>
        <p:spPr>
          <a:xfrm>
            <a:off x="5491999" y="4091054"/>
            <a:ext cx="1851785" cy="1440000"/>
          </a:xfrm>
          <a:prstGeom prst="rect">
            <a:avLst/>
          </a:prstGeom>
        </p:spPr>
      </p:pic>
      <p:sp>
        <p:nvSpPr>
          <p:cNvPr id="25" name="二等辺三角形 24">
            <a:extLst>
              <a:ext uri="{FF2B5EF4-FFF2-40B4-BE49-F238E27FC236}">
                <a16:creationId xmlns:a16="http://schemas.microsoft.com/office/drawing/2014/main" id="{D1C2D1A7-E38E-9BFE-AE1E-0A0E1855738C}"/>
              </a:ext>
            </a:extLst>
          </p:cNvPr>
          <p:cNvSpPr/>
          <p:nvPr/>
        </p:nvSpPr>
        <p:spPr bwMode="auto">
          <a:xfrm rot="5400000">
            <a:off x="4835284" y="4700748"/>
            <a:ext cx="775608" cy="93890"/>
          </a:xfrm>
          <a:prstGeom prst="triangle">
            <a:avLst/>
          </a:prstGeom>
          <a:solidFill>
            <a:srgbClr val="B2DBEB"/>
          </a:solidFill>
          <a:ln w="3175" cap="flat" cmpd="sng" algn="ctr">
            <a:solidFill>
              <a:srgbClr val="8CCAE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20000"/>
              </a:lnSpc>
              <a:spcBef>
                <a:spcPct val="50000"/>
              </a:spcBef>
              <a:spcAft>
                <a:spcPct val="0"/>
              </a:spcAft>
              <a:buClrTx/>
              <a:buSzTx/>
              <a:buFontTx/>
              <a:buNone/>
              <a:tabLst/>
            </a:pPr>
            <a:endParaRPr kumimoji="0" lang="ja-JP" altLang="en-US" sz="1400" b="0" i="0" u="none" strike="noStrike" cap="none" normalizeH="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27" name="図 26">
            <a:extLst>
              <a:ext uri="{FF2B5EF4-FFF2-40B4-BE49-F238E27FC236}">
                <a16:creationId xmlns:a16="http://schemas.microsoft.com/office/drawing/2014/main" id="{CD4EDDDA-7857-0167-2AE8-D4890175783B}"/>
              </a:ext>
            </a:extLst>
          </p:cNvPr>
          <p:cNvPicPr>
            <a:picLocks noChangeAspect="1"/>
          </p:cNvPicPr>
          <p:nvPr/>
        </p:nvPicPr>
        <p:blipFill>
          <a:blip r:embed="rId7"/>
          <a:srcRect l="3031" t="66894" r="2019" b="1"/>
          <a:stretch>
            <a:fillRect/>
          </a:stretch>
        </p:blipFill>
        <p:spPr>
          <a:xfrm>
            <a:off x="712783" y="6013436"/>
            <a:ext cx="3506525" cy="718415"/>
          </a:xfrm>
          <a:prstGeom prst="rect">
            <a:avLst/>
          </a:prstGeom>
          <a:ln>
            <a:solidFill>
              <a:schemeClr val="tx1"/>
            </a:solidFill>
          </a:ln>
        </p:spPr>
      </p:pic>
    </p:spTree>
    <p:extLst>
      <p:ext uri="{BB962C8B-B14F-4D97-AF65-F5344CB8AC3E}">
        <p14:creationId xmlns:p14="http://schemas.microsoft.com/office/powerpoint/2010/main" val="3889784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924A-6DF4-F288-3CA3-6508F8EB1FE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E774D56-A6F2-230E-45D6-9F53DF86AD5F}"/>
              </a:ext>
            </a:extLst>
          </p:cNvPr>
          <p:cNvSpPr>
            <a:spLocks noGrp="1"/>
          </p:cNvSpPr>
          <p:nvPr>
            <p:ph type="title"/>
          </p:nvPr>
        </p:nvSpPr>
        <p:spPr/>
        <p:txBody>
          <a:bodyPr/>
          <a:lstStyle/>
          <a:p>
            <a:r>
              <a:rPr lang="ja-JP" altLang="en-US">
                <a:latin typeface="Meiryo UI" panose="020B0604030504040204" pitchFamily="50" charset="-128"/>
                <a:ea typeface="Meiryo UI" panose="020B0604030504040204" pitchFamily="50" charset="-128"/>
              </a:rPr>
              <a:t>（参考）</a:t>
            </a:r>
            <a:r>
              <a:rPr lang="en-US" altLang="ja-JP">
                <a:latin typeface="Meiryo UI" panose="020B0604030504040204" pitchFamily="50" charset="-128"/>
                <a:ea typeface="Meiryo UI" panose="020B0604030504040204" pitchFamily="50" charset="-128"/>
              </a:rPr>
              <a:t>3</a:t>
            </a:r>
            <a:r>
              <a:rPr lang="ja-JP" altLang="en-US">
                <a:latin typeface="Meiryo UI" panose="020B0604030504040204" pitchFamily="50" charset="-128"/>
                <a:ea typeface="Meiryo UI" panose="020B0604030504040204" pitchFamily="50" charset="-128"/>
              </a:rPr>
              <a:t>つの権限モード</a:t>
            </a:r>
          </a:p>
        </p:txBody>
      </p:sp>
      <p:sp>
        <p:nvSpPr>
          <p:cNvPr id="20" name="テキスト ボックス 19">
            <a:extLst>
              <a:ext uri="{FF2B5EF4-FFF2-40B4-BE49-F238E27FC236}">
                <a16:creationId xmlns:a16="http://schemas.microsoft.com/office/drawing/2014/main" id="{AA101F0F-21E8-F3FA-644F-DA1F64C21DF9}"/>
              </a:ext>
            </a:extLst>
          </p:cNvPr>
          <p:cNvSpPr txBox="1"/>
          <p:nvPr/>
        </p:nvSpPr>
        <p:spPr>
          <a:xfrm>
            <a:off x="366260" y="791809"/>
            <a:ext cx="8229600" cy="307777"/>
          </a:xfrm>
          <a:prstGeom prst="rect">
            <a:avLst/>
          </a:prstGeom>
          <a:noFill/>
        </p:spPr>
        <p:txBody>
          <a:bodyPr wrap="square" rtlCol="0">
            <a:spAutoFit/>
          </a:bodyPr>
          <a:lstStyle/>
          <a:p>
            <a:pPr marL="285750" indent="-285750">
              <a:buFont typeface="Wingdings" panose="05000000000000000000" pitchFamily="2" charset="2"/>
              <a:buChar char="n"/>
            </a:pPr>
            <a:r>
              <a:rPr lang="en-US" altLang="ja-JP" sz="1400">
                <a:latin typeface="Meiryo UI" panose="020B0604030504040204" pitchFamily="50" charset="-128"/>
                <a:ea typeface="Meiryo UI" panose="020B0604030504040204" pitchFamily="50" charset="-128"/>
                <a:cs typeface="Meiryo UI" panose="020B0604030504040204" pitchFamily="50" charset="-128"/>
              </a:rPr>
              <a:t>Code </a:t>
            </a:r>
            <a:r>
              <a:rPr lang="ja-JP" altLang="en-US" sz="1400">
                <a:latin typeface="Meiryo UI" panose="020B0604030504040204" pitchFamily="50" charset="-128"/>
                <a:ea typeface="Meiryo UI" panose="020B0604030504040204" pitchFamily="50" charset="-128"/>
                <a:cs typeface="Meiryo UI" panose="020B0604030504040204" pitchFamily="50" charset="-128"/>
              </a:rPr>
              <a:t>タブには </a:t>
            </a:r>
            <a:r>
              <a:rPr lang="en-US" altLang="ja-JP" sz="1400">
                <a:latin typeface="Meiryo UI" panose="020B0604030504040204" pitchFamily="50" charset="-128"/>
                <a:ea typeface="Meiryo UI" panose="020B0604030504040204" pitchFamily="50" charset="-128"/>
                <a:cs typeface="Meiryo UI" panose="020B0604030504040204" pitchFamily="50" charset="-128"/>
              </a:rPr>
              <a:t>3 </a:t>
            </a:r>
            <a:r>
              <a:rPr lang="ja-JP" altLang="en-US" sz="1400">
                <a:latin typeface="Meiryo UI" panose="020B0604030504040204" pitchFamily="50" charset="-128"/>
                <a:ea typeface="Meiryo UI" panose="020B0604030504040204" pitchFamily="50" charset="-128"/>
                <a:cs typeface="Meiryo UI" panose="020B0604030504040204" pitchFamily="50" charset="-128"/>
              </a:rPr>
              <a:t>つの権限モードがあります。</a:t>
            </a:r>
          </a:p>
        </p:txBody>
      </p:sp>
      <p:sp>
        <p:nvSpPr>
          <p:cNvPr id="22" name="テキスト ボックス 21">
            <a:extLst>
              <a:ext uri="{FF2B5EF4-FFF2-40B4-BE49-F238E27FC236}">
                <a16:creationId xmlns:a16="http://schemas.microsoft.com/office/drawing/2014/main" id="{E80CD824-6E95-7F9D-4669-76BE73CE35FD}"/>
              </a:ext>
            </a:extLst>
          </p:cNvPr>
          <p:cNvSpPr txBox="1"/>
          <p:nvPr/>
        </p:nvSpPr>
        <p:spPr>
          <a:xfrm>
            <a:off x="269422" y="1681604"/>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342900" indent="-342900">
              <a:spcBef>
                <a:spcPct val="50000"/>
              </a:spcBef>
              <a:buFont typeface="+mj-lt"/>
              <a:buAutoNum type="arabicPeriod"/>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許可を確認：</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Claude </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がファイルを変更しようとすると適用前に確認を求められる</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(Ask permissions)</a:t>
            </a:r>
          </a:p>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差分ビューで、どのファイルがどう変わるかが表示される</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1-2. Accept / Reject</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ボタンで承認・却下する</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　　　　　　（承認するまでファイルは書き換わらない）</a:t>
            </a:r>
            <a:endPar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ct val="50000"/>
              </a:spcBef>
              <a:buFont typeface="+mj-lt"/>
              <a:buAutoNum type="arabicPeriod" startAt="2"/>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編集を承認：ファイルの編集に承認は不要。ただしコマンドの実行には承認が必要</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(Auto accept edits)</a:t>
            </a:r>
          </a:p>
          <a:p>
            <a:pPr marL="342900" indent="-342900">
              <a:spcBef>
                <a:spcPct val="50000"/>
              </a:spcBef>
              <a:buFont typeface="+mj-lt"/>
              <a:buAutoNum type="arabicPeriod" startAt="2"/>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プランモード：ファイルを編集できず方針だけを立てる（</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Plan mode</a:t>
            </a: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1390185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A3F58-69E7-BA0F-B01C-5CC50984E29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9E71402-D42F-F61A-65D2-9A6F250CE190}"/>
              </a:ext>
            </a:extLst>
          </p:cNvPr>
          <p:cNvSpPr>
            <a:spLocks noGrp="1"/>
          </p:cNvSpPr>
          <p:nvPr>
            <p:ph type="title"/>
          </p:nvPr>
        </p:nvSpPr>
        <p:spPr/>
        <p:txBody>
          <a:bodyPr/>
          <a:lstStyle/>
          <a:p>
            <a:r>
              <a:rPr lang="ja-JP" altLang="en-US">
                <a:latin typeface="Meiryo UI" panose="020B0604030504040204" pitchFamily="50" charset="-128"/>
                <a:ea typeface="Meiryo UI" panose="020B0604030504040204" pitchFamily="50" charset="-128"/>
              </a:rPr>
              <a:t>（参考）デスクトップアプリの便利な操作</a:t>
            </a:r>
          </a:p>
        </p:txBody>
      </p:sp>
      <p:sp>
        <p:nvSpPr>
          <p:cNvPr id="20" name="テキスト ボックス 19">
            <a:extLst>
              <a:ext uri="{FF2B5EF4-FFF2-40B4-BE49-F238E27FC236}">
                <a16:creationId xmlns:a16="http://schemas.microsoft.com/office/drawing/2014/main" id="{678A17F3-ACA9-1D82-9081-C3F20C01F994}"/>
              </a:ext>
            </a:extLst>
          </p:cNvPr>
          <p:cNvSpPr txBox="1"/>
          <p:nvPr/>
        </p:nvSpPr>
        <p:spPr>
          <a:xfrm>
            <a:off x="366260" y="791809"/>
            <a:ext cx="8229600" cy="307777"/>
          </a:xfrm>
          <a:prstGeom prst="rect">
            <a:avLst/>
          </a:prstGeom>
          <a:noFill/>
        </p:spPr>
        <p:txBody>
          <a:bodyPr wrap="square" rtlCol="0">
            <a:spAutoFit/>
          </a:bodyPr>
          <a:lstStyle/>
          <a:p>
            <a:pPr marL="285750" indent="-285750">
              <a:buFont typeface="Wingdings" panose="05000000000000000000" pitchFamily="2" charset="2"/>
              <a:buChar char="n"/>
            </a:pPr>
            <a:r>
              <a:rPr lang="ja-JP" altLang="en-US" sz="1400">
                <a:latin typeface="Meiryo UI" panose="020B0604030504040204" pitchFamily="50" charset="-128"/>
                <a:ea typeface="Meiryo UI" panose="020B0604030504040204" pitchFamily="50" charset="-128"/>
                <a:cs typeface="Meiryo UI" panose="020B0604030504040204" pitchFamily="50" charset="-128"/>
              </a:rPr>
              <a:t>デスクトップアプリには、作業を効率化するための便利な操作があります。</a:t>
            </a:r>
          </a:p>
        </p:txBody>
      </p:sp>
      <p:sp>
        <p:nvSpPr>
          <p:cNvPr id="22" name="テキスト ボックス 21">
            <a:extLst>
              <a:ext uri="{FF2B5EF4-FFF2-40B4-BE49-F238E27FC236}">
                <a16:creationId xmlns:a16="http://schemas.microsoft.com/office/drawing/2014/main" id="{5F0A6A84-79CB-D4A1-FD52-E9D01AA071AA}"/>
              </a:ext>
            </a:extLst>
          </p:cNvPr>
          <p:cNvSpPr txBox="1"/>
          <p:nvPr/>
        </p:nvSpPr>
        <p:spPr>
          <a:xfrm>
            <a:off x="269422" y="1681604"/>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marL="342900" indent="-342900">
              <a:spcBef>
                <a:spcPct val="50000"/>
              </a:spcBef>
              <a:buFont typeface="+mj-lt"/>
              <a:buAutoNum type="arabicPeriod"/>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@ファイル名 でファイルを会話に取り込む：プロンプト欄で入力すると特定ファイルを文脈に追加できます。画像や PDF はドラッグ＆ドロップでも添付可能です。</a:t>
            </a:r>
          </a:p>
          <a:p>
            <a:pPr marL="342900" indent="-342900">
              <a:spcBef>
                <a:spcPct val="50000"/>
              </a:spcBef>
              <a:buFont typeface="+mj-lt"/>
              <a:buAutoNum type="arabicPeriod"/>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スラッシュコマンド：/ を入力するか ＋ ボタン →「Slash commands」で組み込みコマンドやスキルを呼び出せます。</a:t>
            </a:r>
          </a:p>
        </p:txBody>
      </p:sp>
    </p:spTree>
    <p:extLst>
      <p:ext uri="{BB962C8B-B14F-4D97-AF65-F5344CB8AC3E}">
        <p14:creationId xmlns:p14="http://schemas.microsoft.com/office/powerpoint/2010/main" val="4146456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B752D-BA96-987C-C4E1-A3213D7B356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360C056-980A-C9C6-BF27-169FDCB9ED4C}"/>
              </a:ext>
            </a:extLst>
          </p:cNvPr>
          <p:cNvSpPr>
            <a:spLocks noGrp="1"/>
          </p:cNvSpPr>
          <p:nvPr>
            <p:ph type="title"/>
          </p:nvPr>
        </p:nvSpPr>
        <p:spPr/>
        <p:txBody>
          <a:bodyPr/>
          <a:lstStyle/>
          <a:p>
            <a:r>
              <a:rPr lang="ja-JP" altLang="en-US">
                <a:latin typeface="Meiryo UI" panose="020B0604030504040204" pitchFamily="50" charset="-128"/>
                <a:ea typeface="Meiryo UI" panose="020B0604030504040204" pitchFamily="50" charset="-128"/>
              </a:rPr>
              <a:t>（参考）公式ドキュメント参照先</a:t>
            </a:r>
          </a:p>
        </p:txBody>
      </p:sp>
      <p:sp>
        <p:nvSpPr>
          <p:cNvPr id="22" name="テキスト ボックス 21">
            <a:extLst>
              <a:ext uri="{FF2B5EF4-FFF2-40B4-BE49-F238E27FC236}">
                <a16:creationId xmlns:a16="http://schemas.microsoft.com/office/drawing/2014/main" id="{3F68DAEB-1E52-C65A-DA0A-0DD714908514}"/>
              </a:ext>
            </a:extLst>
          </p:cNvPr>
          <p:cNvSpPr txBox="1"/>
          <p:nvPr/>
        </p:nvSpPr>
        <p:spPr>
          <a:xfrm>
            <a:off x="269422" y="1332813"/>
            <a:ext cx="8523514" cy="2796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oAutofit/>
          </a:bodyPr>
          <a:lstStyle/>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・デスクトップアプリ クイックスタート：</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https://code.claude.com/docs/ja/desktop-quickstart</a:t>
            </a:r>
          </a:p>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・デスクトップアプリ リファレンス：</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https://code.claude.com/docs/ja/desktop</a:t>
            </a:r>
          </a:p>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・セットアップ全般：</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https://code.claude.com/docs/ja/setup</a:t>
            </a:r>
          </a:p>
          <a:p>
            <a:pPr>
              <a:spcBef>
                <a:spcPct val="50000"/>
              </a:spcBef>
            </a:pPr>
            <a:r>
              <a:rPr lang="ja-JP" altLang="en-US"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・トラブルシューティング：</a:t>
            </a:r>
            <a:r>
              <a:rPr lang="en-US" altLang="ja-JP" sz="1400">
                <a:solidFill>
                  <a:schemeClr val="tx1"/>
                </a:solidFill>
                <a:latin typeface="Meiryo UI" panose="020B0604030504040204" pitchFamily="50" charset="-128"/>
                <a:ea typeface="Meiryo UI" panose="020B0604030504040204" pitchFamily="50" charset="-128"/>
                <a:cs typeface="Meiryo UI" panose="020B0604030504040204" pitchFamily="50" charset="-128"/>
              </a:rPr>
              <a:t>https://code.claude.com/docs/ja/troubleshooting</a:t>
            </a:r>
          </a:p>
        </p:txBody>
      </p:sp>
    </p:spTree>
    <p:extLst>
      <p:ext uri="{BB962C8B-B14F-4D97-AF65-F5344CB8AC3E}">
        <p14:creationId xmlns:p14="http://schemas.microsoft.com/office/powerpoint/2010/main" val="621240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Meiryo UI" panose="020B0604030504040204" pitchFamily="50" charset="-128"/>
                <a:ea typeface="Meiryo UI" panose="020B0604030504040204" pitchFamily="50" charset="-128"/>
              </a:rPr>
              <a:t>（参考）セットアップ完了チェックリスト</a:t>
            </a:r>
          </a:p>
        </p:txBody>
      </p:sp>
      <p:sp>
        <p:nvSpPr>
          <p:cNvPr id="3" name="チェックリスト左"/>
          <p:cNvSpPr txBox="1"/>
          <p:nvPr/>
        </p:nvSpPr>
        <p:spPr>
          <a:xfrm>
            <a:off x="366260" y="791809"/>
            <a:ext cx="3900000" cy="2632516"/>
          </a:xfrm>
          <a:prstGeom prst="rect">
            <a:avLst/>
          </a:prstGeom>
          <a:noFill/>
        </p:spPr>
        <p:txBody>
          <a:bodyPr wrap="square" rtlCol="0">
            <a:spAutoFit/>
          </a:bodyPr>
          <a:lstStyle/>
          <a:p>
            <a:pPr marL="342900" indent="-342900">
              <a:lnSpc>
                <a:spcPct val="150000"/>
              </a:lnSpc>
              <a:buFont typeface="Wingdings,Sans-Serif"/>
              <a:buChar char=""/>
            </a:pPr>
            <a:r>
              <a:rPr lang="ja-JP" altLang="en-US" sz="1400">
                <a:latin typeface="Meiryo UI" panose="020B0604030504040204" pitchFamily="50" charset="-128"/>
                <a:ea typeface="Meiryo UI" panose="020B0604030504040204" pitchFamily="50" charset="-128"/>
              </a:rPr>
              <a:t>スタートメニューで「Git」を検索すると「Git Bash」が出る</a:t>
            </a:r>
          </a:p>
          <a:p>
            <a:pPr marL="342900" indent="-342900">
              <a:lnSpc>
                <a:spcPct val="150000"/>
              </a:lnSpc>
              <a:buFont typeface="Wingdings,Sans-Serif"/>
              <a:buChar char=""/>
            </a:pPr>
            <a:r>
              <a:rPr lang="en-US" altLang="ja-JP" sz="1400">
                <a:latin typeface="Meiryo UI" panose="020B0604030504040204" pitchFamily="50" charset="-128"/>
                <a:ea typeface="Meiryo UI" panose="020B0604030504040204" pitchFamily="50" charset="-128"/>
              </a:rPr>
              <a:t>Claude </a:t>
            </a:r>
            <a:r>
              <a:rPr lang="ja-JP" altLang="en-US" sz="1400">
                <a:latin typeface="Meiryo UI" panose="020B0604030504040204" pitchFamily="50" charset="-128"/>
                <a:ea typeface="Meiryo UI" panose="020B0604030504040204" pitchFamily="50" charset="-128"/>
              </a:rPr>
              <a:t>デスクトップアプリが起動し、サインインできた</a:t>
            </a:r>
          </a:p>
          <a:p>
            <a:pPr marL="342900" indent="-342900">
              <a:lnSpc>
                <a:spcPct val="150000"/>
              </a:lnSpc>
              <a:buFont typeface="Wingdings,Sans-Serif"/>
              <a:buChar char=""/>
            </a:pPr>
            <a:r>
              <a:rPr lang="ja-JP" altLang="en-US" sz="1400">
                <a:latin typeface="Meiryo UI" panose="020B0604030504040204" pitchFamily="50" charset="-128"/>
                <a:ea typeface="Meiryo UI" panose="020B0604030504040204" pitchFamily="50" charset="-128"/>
              </a:rPr>
              <a:t>上部に Chat / Code のタブが表示される</a:t>
            </a:r>
          </a:p>
          <a:p>
            <a:pPr marL="342900" indent="-342900">
              <a:lnSpc>
                <a:spcPct val="150000"/>
              </a:lnSpc>
              <a:buFont typeface="Wingdings,Sans-Serif"/>
              <a:buChar char=""/>
            </a:pPr>
            <a:r>
              <a:rPr lang="en-US" altLang="ja-JP" sz="1400">
                <a:latin typeface="Meiryo UI" panose="020B0604030504040204" pitchFamily="50" charset="-128"/>
                <a:ea typeface="Meiryo UI" panose="020B0604030504040204" pitchFamily="50" charset="-128"/>
              </a:rPr>
              <a:t>Code </a:t>
            </a:r>
            <a:r>
              <a:rPr lang="ja-JP" altLang="en-US" sz="1400">
                <a:latin typeface="Meiryo UI" panose="020B0604030504040204" pitchFamily="50" charset="-128"/>
                <a:ea typeface="Meiryo UI" panose="020B0604030504040204" pitchFamily="50" charset="-128"/>
              </a:rPr>
              <a:t>タブを開き、Local 環境で作業フォルダを選択できた</a:t>
            </a:r>
          </a:p>
          <a:p>
            <a:pPr marL="342900" indent="-342900">
              <a:lnSpc>
                <a:spcPct val="150000"/>
              </a:lnSpc>
              <a:buFont typeface="Wingdings,Sans-Serif"/>
              <a:buChar char=""/>
            </a:pPr>
            <a:r>
              <a:rPr lang="ja-JP" altLang="en-US" sz="1400">
                <a:latin typeface="Meiryo UI" panose="020B0604030504040204" pitchFamily="50" charset="-128"/>
                <a:ea typeface="Meiryo UI" panose="020B0604030504040204" pitchFamily="50" charset="-128"/>
              </a:rPr>
              <a:t>最初の指示に対して Claude が応答する</a:t>
            </a:r>
          </a:p>
        </p:txBody>
      </p:sp>
      <p:sp>
        <p:nvSpPr>
          <p:cNvPr id="4" name="トラブルシューティング"/>
          <p:cNvSpPr txBox="1"/>
          <p:nvPr/>
        </p:nvSpPr>
        <p:spPr>
          <a:xfrm>
            <a:off x="4600000" y="791809"/>
            <a:ext cx="4000000" cy="3865674"/>
          </a:xfrm>
          <a:prstGeom prst="rect">
            <a:avLst/>
          </a:prstGeom>
          <a:solidFill>
            <a:schemeClr val="accent1">
              <a:lumMod val="10000"/>
              <a:lumOff val="90000"/>
            </a:schemeClr>
          </a:solidFill>
        </p:spPr>
        <p:txBody>
          <a:bodyPr wrap="square" lIns="182880" tIns="91440" rIns="182880" bIns="91440" rtlCol="0">
            <a:spAutoFit/>
          </a:bodyPr>
          <a:lstStyle/>
          <a:p>
            <a:r>
              <a:rPr lang="ja-JP" altLang="en-US" sz="1400" b="1">
                <a:latin typeface="Meiryo UI" panose="020B0604030504040204" pitchFamily="50" charset="-128"/>
                <a:ea typeface="Meiryo UI" panose="020B0604030504040204" pitchFamily="50" charset="-128"/>
              </a:rPr>
              <a:t>トラブルシューティング</a:t>
            </a:r>
          </a:p>
          <a:p>
            <a:r>
              <a:rPr lang="ja-JP" altLang="en-US" sz="1200" b="1">
                <a:latin typeface="Meiryo UI" panose="020B0604030504040204" pitchFamily="50" charset="-128"/>
                <a:ea typeface="Meiryo UI" panose="020B0604030504040204" pitchFamily="50" charset="-128"/>
              </a:rPr>
              <a:t>■ Code タブで「Git が必要」と出る場合</a:t>
            </a:r>
          </a:p>
          <a:p>
            <a:pPr marL="171450" indent="-171450">
              <a:lnSpc>
                <a:spcPct val="130000"/>
              </a:lnSpc>
            </a:pPr>
            <a:r>
              <a:rPr lang="ja-JP" altLang="en-US" sz="1100">
                <a:latin typeface="Meiryo UI" panose="020B0604030504040204" pitchFamily="50" charset="-128"/>
                <a:ea typeface="Meiryo UI" panose="020B0604030504040204" pitchFamily="50" charset="-128"/>
              </a:rPr>
              <a:t>Git for Windows が未インストール、またはインストール後にアプリを再起動していない可能性があります。手順 1 で Git をインストールし、デスクトップアプリを一度終了して起動し直してください。</a:t>
            </a:r>
          </a:p>
          <a:p>
            <a:endParaRPr lang="ja-JP" altLang="en-US" sz="1200"/>
          </a:p>
          <a:p>
            <a:r>
              <a:rPr lang="ja-JP" altLang="en-US" sz="1200" b="1">
                <a:latin typeface="Meiryo UI" panose="020B0604030504040204" pitchFamily="50" charset="-128"/>
                <a:ea typeface="Meiryo UI" panose="020B0604030504040204" pitchFamily="50" charset="-128"/>
              </a:rPr>
              <a:t>■  </a:t>
            </a:r>
            <a:r>
              <a:rPr lang="en-US" altLang="ja-JP" sz="1200" b="1">
                <a:latin typeface="Meiryo UI" panose="020B0604030504040204" pitchFamily="50" charset="-128"/>
                <a:ea typeface="Meiryo UI" panose="020B0604030504040204" pitchFamily="50" charset="-128"/>
              </a:rPr>
              <a:t>Git </a:t>
            </a:r>
            <a:r>
              <a:rPr lang="ja-JP" altLang="en-US" sz="1200" b="1">
                <a:latin typeface="Meiryo UI" panose="020B0604030504040204" pitchFamily="50" charset="-128"/>
                <a:ea typeface="Meiryo UI" panose="020B0604030504040204" pitchFamily="50" charset="-128"/>
              </a:rPr>
              <a:t>を既定以外の場所に入れてしまった場合</a:t>
            </a:r>
            <a:endParaRPr lang="en-US" altLang="ja-JP" sz="1100" b="1">
              <a:latin typeface="Meiryo UI" panose="020B0604030504040204" pitchFamily="50" charset="-128"/>
              <a:ea typeface="Meiryo UI" panose="020B0604030504040204" pitchFamily="50" charset="-128"/>
            </a:endParaRPr>
          </a:p>
          <a:p>
            <a:r>
              <a:rPr lang="ja-JP" altLang="en-US" sz="1100">
                <a:latin typeface="Meiryo UI" panose="020B0604030504040204" pitchFamily="50" charset="-128"/>
                <a:ea typeface="Meiryo UI" panose="020B0604030504040204" pitchFamily="50" charset="-128"/>
              </a:rPr>
              <a:t>手順 </a:t>
            </a:r>
            <a:r>
              <a:rPr lang="en-US" altLang="ja-JP" sz="1100">
                <a:latin typeface="Meiryo UI" panose="020B0604030504040204" pitchFamily="50" charset="-128"/>
                <a:ea typeface="Meiryo UI" panose="020B0604030504040204" pitchFamily="50" charset="-128"/>
              </a:rPr>
              <a:t>1 </a:t>
            </a:r>
            <a:r>
              <a:rPr lang="ja-JP" altLang="en-US" sz="1100">
                <a:latin typeface="Meiryo UI" panose="020B0604030504040204" pitchFamily="50" charset="-128"/>
                <a:ea typeface="Meiryo UI" panose="020B0604030504040204" pitchFamily="50" charset="-128"/>
              </a:rPr>
              <a:t>のとおり </a:t>
            </a:r>
            <a:r>
              <a:rPr lang="en-US" altLang="ja-JP" sz="1100">
                <a:latin typeface="Meiryo UI" panose="020B0604030504040204" pitchFamily="50" charset="-128"/>
                <a:ea typeface="Meiryo UI" panose="020B0604030504040204" pitchFamily="50" charset="-128"/>
              </a:rPr>
              <a:t>Git </a:t>
            </a:r>
            <a:r>
              <a:rPr lang="ja-JP" altLang="en-US" sz="1100">
                <a:latin typeface="Meiryo UI" panose="020B0604030504040204" pitchFamily="50" charset="-128"/>
                <a:ea typeface="Meiryo UI" panose="020B0604030504040204" pitchFamily="50" charset="-128"/>
              </a:rPr>
              <a:t>を既定のパス（</a:t>
            </a:r>
            <a:r>
              <a:rPr lang="en-US" altLang="ja-JP" sz="1100">
                <a:latin typeface="Meiryo UI" panose="020B0604030504040204" pitchFamily="50" charset="-128"/>
                <a:ea typeface="Meiryo UI" panose="020B0604030504040204" pitchFamily="50" charset="-128"/>
              </a:rPr>
              <a:t>`C:\Program Files\Git`</a:t>
            </a:r>
            <a:r>
              <a:rPr lang="ja-JP" altLang="en-US" sz="1100">
                <a:latin typeface="Meiryo UI" panose="020B0604030504040204" pitchFamily="50" charset="-128"/>
                <a:ea typeface="Meiryo UI" panose="020B0604030504040204" pitchFamily="50" charset="-128"/>
              </a:rPr>
              <a:t>）にインストールしていれば、この項目は読む必要はない。万一、</a:t>
            </a:r>
            <a:r>
              <a:rPr lang="en-US" altLang="ja-JP" sz="1100">
                <a:latin typeface="Meiryo UI" panose="020B0604030504040204" pitchFamily="50" charset="-128"/>
                <a:ea typeface="Meiryo UI" panose="020B0604030504040204" pitchFamily="50" charset="-128"/>
              </a:rPr>
              <a:t>Git </a:t>
            </a:r>
            <a:r>
              <a:rPr lang="ja-JP" altLang="en-US" sz="1100">
                <a:latin typeface="Meiryo UI" panose="020B0604030504040204" pitchFamily="50" charset="-128"/>
                <a:ea typeface="Meiryo UI" panose="020B0604030504040204" pitchFamily="50" charset="-128"/>
              </a:rPr>
              <a:t>を既定以外の場所（ポータブル版・別ドライブ・社内配布の独自パス等）にインストールしていて、</a:t>
            </a:r>
            <a:r>
              <a:rPr lang="en-US" altLang="ja-JP" sz="1100">
                <a:latin typeface="Meiryo UI" panose="020B0604030504040204" pitchFamily="50" charset="-128"/>
                <a:ea typeface="Meiryo UI" panose="020B0604030504040204" pitchFamily="50" charset="-128"/>
              </a:rPr>
              <a:t>Code </a:t>
            </a:r>
            <a:r>
              <a:rPr lang="ja-JP" altLang="en-US" sz="1100">
                <a:latin typeface="Meiryo UI" panose="020B0604030504040204" pitchFamily="50" charset="-128"/>
                <a:ea typeface="Meiryo UI" panose="020B0604030504040204" pitchFamily="50" charset="-128"/>
              </a:rPr>
              <a:t>タブで「</a:t>
            </a:r>
            <a:r>
              <a:rPr lang="en-US" altLang="ja-JP" sz="1100">
                <a:latin typeface="Meiryo UI" panose="020B0604030504040204" pitchFamily="50" charset="-128"/>
                <a:ea typeface="Meiryo UI" panose="020B0604030504040204" pitchFamily="50" charset="-128"/>
              </a:rPr>
              <a:t>Git Bash </a:t>
            </a:r>
            <a:r>
              <a:rPr lang="ja-JP" altLang="en-US" sz="1100">
                <a:latin typeface="Meiryo UI" panose="020B0604030504040204" pitchFamily="50" charset="-128"/>
                <a:ea typeface="Meiryo UI" panose="020B0604030504040204" pitchFamily="50" charset="-128"/>
              </a:rPr>
              <a:t>が見つからない」旨のエラーが出る場合は</a:t>
            </a:r>
            <a:r>
              <a:rPr lang="en-US" altLang="ja-JP" sz="1100">
                <a:latin typeface="Meiryo UI" panose="020B0604030504040204" pitchFamily="50" charset="-128"/>
                <a:ea typeface="Meiryo UI" panose="020B0604030504040204" pitchFamily="50" charset="-128"/>
              </a:rPr>
              <a:t>`settings.json` </a:t>
            </a:r>
            <a:r>
              <a:rPr lang="ja-JP" altLang="en-US" sz="1100">
                <a:latin typeface="Meiryo UI" panose="020B0604030504040204" pitchFamily="50" charset="-128"/>
                <a:ea typeface="Meiryo UI" panose="020B0604030504040204" pitchFamily="50" charset="-128"/>
              </a:rPr>
              <a:t>に </a:t>
            </a:r>
            <a:r>
              <a:rPr lang="en-US" altLang="ja-JP" sz="1100">
                <a:latin typeface="Meiryo UI" panose="020B0604030504040204" pitchFamily="50" charset="-128"/>
                <a:ea typeface="Meiryo UI" panose="020B0604030504040204" pitchFamily="50" charset="-128"/>
              </a:rPr>
              <a:t>Git Bash </a:t>
            </a:r>
            <a:r>
              <a:rPr lang="ja-JP" altLang="en-US" sz="1100">
                <a:latin typeface="Meiryo UI" panose="020B0604030504040204" pitchFamily="50" charset="-128"/>
                <a:ea typeface="Meiryo UI" panose="020B0604030504040204" pitchFamily="50" charset="-128"/>
              </a:rPr>
              <a:t>のパスを明示する。操作に不安があれば、情シスや詳しい人に依頼する。</a:t>
            </a:r>
            <a:endParaRPr lang="en-US" altLang="ja-JP" sz="1100">
              <a:latin typeface="Meiryo UI" panose="020B0604030504040204" pitchFamily="50" charset="-128"/>
              <a:ea typeface="Meiryo UI" panose="020B0604030504040204" pitchFamily="50" charset="-128"/>
            </a:endParaRPr>
          </a:p>
          <a:p>
            <a:r>
              <a:rPr lang="en-US" altLang="ja-JP" sz="1100">
                <a:latin typeface="Meiryo UI" panose="020B0604030504040204" pitchFamily="50" charset="-128"/>
                <a:ea typeface="Meiryo UI" panose="020B0604030504040204" pitchFamily="50" charset="-128"/>
              </a:rPr>
              <a:t>json{  "env": {    "CLAUDE_CODE_GIT_BASH_PATH": "C:\\Program Files\\Git\\bin\\bash.exe"  }}</a:t>
            </a:r>
          </a:p>
          <a:p>
            <a:r>
              <a:rPr lang="en-US" altLang="ja-JP" sz="1100">
                <a:latin typeface="Meiryo UI" panose="020B0604030504040204" pitchFamily="50" charset="-128"/>
                <a:ea typeface="Meiryo UI" panose="020B0604030504040204" pitchFamily="50" charset="-128"/>
              </a:rPr>
              <a:t>※</a:t>
            </a:r>
            <a:r>
              <a:rPr lang="ja-JP" altLang="en-US" sz="1100">
                <a:latin typeface="Meiryo UI" panose="020B0604030504040204" pitchFamily="50" charset="-128"/>
                <a:ea typeface="Meiryo UI" panose="020B0604030504040204" pitchFamily="50" charset="-128"/>
              </a:rPr>
              <a:t>パスは実際の </a:t>
            </a:r>
            <a:r>
              <a:rPr lang="en-US" altLang="ja-JP" sz="1100">
                <a:latin typeface="Meiryo UI" panose="020B0604030504040204" pitchFamily="50" charset="-128"/>
                <a:ea typeface="Meiryo UI" panose="020B0604030504040204" pitchFamily="50" charset="-128"/>
              </a:rPr>
              <a:t>Git Bash</a:t>
            </a:r>
            <a:r>
              <a:rPr lang="ja-JP" altLang="en-US" sz="1100">
                <a:latin typeface="Meiryo UI" panose="020B0604030504040204" pitchFamily="50" charset="-128"/>
                <a:ea typeface="Meiryo UI" panose="020B0604030504040204" pitchFamily="50" charset="-128"/>
              </a:rPr>
              <a:t>（</a:t>
            </a:r>
            <a:r>
              <a:rPr lang="en-US" altLang="ja-JP" sz="1100">
                <a:latin typeface="Meiryo UI" panose="020B0604030504040204" pitchFamily="50" charset="-128"/>
                <a:ea typeface="Meiryo UI" panose="020B0604030504040204" pitchFamily="50" charset="-128"/>
              </a:rPr>
              <a:t>`bash.exe`</a:t>
            </a:r>
            <a:r>
              <a:rPr lang="ja-JP" altLang="en-US" sz="1100">
                <a:latin typeface="Meiryo UI" panose="020B0604030504040204" pitchFamily="50" charset="-128"/>
                <a:ea typeface="Meiryo UI" panose="020B0604030504040204" pitchFamily="50" charset="-128"/>
              </a:rPr>
              <a:t>）のインストール先に合わせて書き換える。</a:t>
            </a:r>
            <a:endParaRPr lang="en-US" altLang="ja-JP" sz="1100">
              <a:latin typeface="Meiryo UI" panose="020B0604030504040204" pitchFamily="50" charset="-128"/>
              <a:ea typeface="Meiryo UI" panose="020B0604030504040204" pitchFamily="50" charset="-128"/>
            </a:endParaRPr>
          </a:p>
        </p:txBody>
      </p:sp>
    </p:spTree>
  </p:cSld>
  <p:clrMapOvr>
    <a:masterClrMapping/>
  </p:clrMapOvr>
</p:sld>
</file>

<file path=ppt/theme/theme1.xml><?xml version="1.0" encoding="utf-8"?>
<a:theme xmlns:a="http://schemas.openxmlformats.org/drawingml/2006/main" name="ABeam_Basic">
  <a:themeElements>
    <a:clrScheme name="ユーザー定義 8">
      <a:dk1>
        <a:srgbClr val="000000"/>
      </a:dk1>
      <a:lt1>
        <a:srgbClr val="FFFFFF"/>
      </a:lt1>
      <a:dk2>
        <a:srgbClr val="FFFFFF"/>
      </a:dk2>
      <a:lt2>
        <a:srgbClr val="000000"/>
      </a:lt2>
      <a:accent1>
        <a:srgbClr val="001964"/>
      </a:accent1>
      <a:accent2>
        <a:srgbClr val="7D6E59"/>
      </a:accent2>
      <a:accent3>
        <a:srgbClr val="F0EBE3"/>
      </a:accent3>
      <a:accent4>
        <a:srgbClr val="333333"/>
      </a:accent4>
      <a:accent5>
        <a:srgbClr val="C8BEAA"/>
      </a:accent5>
      <a:accent6>
        <a:srgbClr val="FFFFFF"/>
      </a:accent6>
      <a:hlink>
        <a:srgbClr val="001964"/>
      </a:hlink>
      <a:folHlink>
        <a:srgbClr val="001964"/>
      </a:folHlink>
    </a:clrScheme>
    <a:fontScheme name="ABeam">
      <a:majorFont>
        <a:latin typeface="Segoe UI"/>
        <a:ea typeface="游ゴシック"/>
        <a:cs typeface=""/>
      </a:majorFont>
      <a:minorFont>
        <a:latin typeface="Segoe UI"/>
        <a:ea typeface="游ゴシック Mediu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0EBE3"/>
        </a:solidFill>
        <a:ln w="3175" cap="flat" cmpd="sng" algn="ctr">
          <a:noFill/>
          <a:prstDash val="solid"/>
          <a:round/>
          <a:headEnd type="none" w="med" len="med"/>
          <a:tailEnd type="none" w="med" len="med"/>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kumimoji="1" sz="1600" dirty="0" err="1" smtClean="0">
            <a:cs typeface="Meiryo UI" panose="020B0604030504040204" pitchFamily="50" charset="-128"/>
          </a:defRPr>
        </a:defPPr>
      </a:lstStyle>
    </a:spDef>
    <a:lnDef>
      <a:spPr bwMode="auto">
        <a:xfrm>
          <a:off x="0" y="0"/>
          <a:ext cx="1" cy="1"/>
        </a:xfrm>
        <a:custGeom>
          <a:avLst/>
          <a:gdLst/>
          <a:ahLst/>
          <a:cxnLst/>
          <a:rect l="0" t="0" r="0" b="0"/>
          <a:pathLst/>
        </a:custGeom>
        <a:solidFill>
          <a:schemeClr val="accent1"/>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bodyPr>
      <a:lstStyle>
        <a:defPPr marL="0" marR="0" indent="0" algn="l" defTabSz="914400" rtl="0" eaLnBrk="0" fontAlgn="base" latinLnBrk="0" hangingPunct="0">
          <a:lnSpc>
            <a:spcPct val="120000"/>
          </a:lnSpc>
          <a:spcBef>
            <a:spcPct val="4000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ea typeface="ＭＳ Ｐゴシック" pitchFamily="50" charset="-128"/>
          </a:defRPr>
        </a:defPPr>
      </a:lstStyle>
    </a:lnDef>
    <a:txDef>
      <a:spPr>
        <a:noFill/>
      </a:spPr>
      <a:bodyPr wrap="none" rtlCol="0">
        <a:spAutoFit/>
      </a:bodyPr>
      <a:lstStyle>
        <a:defPPr algn="l">
          <a:defRPr kumimoji="1" sz="1650" dirty="0" smtClean="0">
            <a:latin typeface="Segoe UI" panose="020B0502040204020203" pitchFamily="34" charset="0"/>
            <a:cs typeface="Meiryo UI" panose="020B0604030504040204" pitchFamily="50" charset="-128"/>
          </a:defRPr>
        </a:defPPr>
      </a:lstStyle>
    </a:txDef>
  </a:objectDefaults>
  <a:extraClrSchemeLst>
    <a:extraClrScheme>
      <a:clrScheme name="ABeam_Basic 1">
        <a:dk1>
          <a:srgbClr val="000000"/>
        </a:dk1>
        <a:lt1>
          <a:srgbClr val="FFFFFF"/>
        </a:lt1>
        <a:dk2>
          <a:srgbClr val="FFFFFF"/>
        </a:dk2>
        <a:lt2>
          <a:srgbClr val="363636"/>
        </a:lt2>
        <a:accent1>
          <a:srgbClr val="D9E5EC"/>
        </a:accent1>
        <a:accent2>
          <a:srgbClr val="3FA6CC"/>
        </a:accent2>
        <a:accent3>
          <a:srgbClr val="FFFFFF"/>
        </a:accent3>
        <a:accent4>
          <a:srgbClr val="000000"/>
        </a:accent4>
        <a:accent5>
          <a:srgbClr val="E9F0F4"/>
        </a:accent5>
        <a:accent6>
          <a:srgbClr val="3896B9"/>
        </a:accent6>
        <a:hlink>
          <a:srgbClr val="4589AF"/>
        </a:hlink>
        <a:folHlink>
          <a:srgbClr val="8FB5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Beam_PPT-template_WH_JP_4-3_2021019.potx" id="{6AB3E234-9C09-4AE3-89CF-2DBDBBDB4FE7}" vid="{A938745A-3AE1-4D54-9F69-81FB0A7D46E3}"/>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72D965F-E3AC-4FE3-8195-1C0993AACDB7}">
  <we:reference id="wa200010001" version="1.0.0.1" store="ja-JP" storeType="OMEX"/>
  <we:alternateReferences>
    <we:reference id="WA200010001" version="1.0.0.1" store="" storeType="OMEX"/>
  </we:alternateReferences>
  <we:properties>
    <we:property name="claude.fileId" value="&quot;dcc7ee0f-c61c-43f5-9e2a-398a05db3ac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25D2F0939C53C4A86477477E3FA848E" ma:contentTypeVersion="11" ma:contentTypeDescription="新しいドキュメントを作成します。" ma:contentTypeScope="" ma:versionID="e8479c9cf4e246050a99fc4f0204b690">
  <xsd:schema xmlns:xsd="http://www.w3.org/2001/XMLSchema" xmlns:xs="http://www.w3.org/2001/XMLSchema" xmlns:p="http://schemas.microsoft.com/office/2006/metadata/properties" xmlns:ns2="a2fdcde4-f6df-4d3e-a62e-54479eb7ad6f" xmlns:ns3="7cafd44a-846c-4d20-a0c3-82e6b82573b3" targetNamespace="http://schemas.microsoft.com/office/2006/metadata/properties" ma:root="true" ma:fieldsID="c6691721e6fa7d128b4a08944a48831d" ns2:_="" ns3:_="">
    <xsd:import namespace="a2fdcde4-f6df-4d3e-a62e-54479eb7ad6f"/>
    <xsd:import namespace="7cafd44a-846c-4d20-a0c3-82e6b82573b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dcde4-f6df-4d3e-a62e-54479eb7ad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dfc6fa24-0fcf-4dab-bdcc-101b8532aa9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afd44a-846c-4d20-a0c3-82e6b82573b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133ec15-50bf-431f-bc3e-d5c4fc144698}" ma:internalName="TaxCatchAll" ma:showField="CatchAllData" ma:web="7cafd44a-846c-4d20-a0c3-82e6b82573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2fdcde4-f6df-4d3e-a62e-54479eb7ad6f">
      <Terms xmlns="http://schemas.microsoft.com/office/infopath/2007/PartnerControls"/>
    </lcf76f155ced4ddcb4097134ff3c332f>
    <TaxCatchAll xmlns="7cafd44a-846c-4d20-a0c3-82e6b82573b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4B0210-39AA-4192-9F63-E0ED5EBF7A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dcde4-f6df-4d3e-a62e-54479eb7ad6f"/>
    <ds:schemaRef ds:uri="7cafd44a-846c-4d20-a0c3-82e6b82573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B9ACE1-D6E6-4F01-A22C-321638F84870}">
  <ds:schemaRefs>
    <ds:schemaRef ds:uri="7cafd44a-846c-4d20-a0c3-82e6b82573b3"/>
    <ds:schemaRef ds:uri="a2fdcde4-f6df-4d3e-a62e-54479eb7ad6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113F0F2-04A1-4695-B167-1D71202500E4}">
  <ds:schemaRefs>
    <ds:schemaRef ds:uri="http://schemas.microsoft.com/sharepoint/v3/contenttype/forms"/>
  </ds:schemaRefs>
</ds:datastoreItem>
</file>

<file path=docMetadata/LabelInfo.xml><?xml version="1.0" encoding="utf-8"?>
<clbl:labelList xmlns:clbl="http://schemas.microsoft.com/office/2020/mipLabelMetadata">
  <clbl:label id="{436fffe2-e74d-4f21-833f-6f054a10cb50}" enabled="1" method="Privileged" siteId="{a4dd5294-24e4-4102-8420-cb86d0baae1e}" removed="0"/>
</clbl:labelList>
</file>

<file path=docProps/app.xml><?xml version="1.0" encoding="utf-8"?>
<Properties xmlns="http://schemas.openxmlformats.org/officeDocument/2006/extended-properties" xmlns:vt="http://schemas.openxmlformats.org/officeDocument/2006/docPropsVTypes">
  <Template>ABeam_PPT-Template_WH_JP_4-3</Template>
  <TotalTime>1</TotalTime>
  <Words>1234</Words>
  <Application>Microsoft Office PowerPoint</Application>
  <PresentationFormat>画面に合わせる (4:3)</PresentationFormat>
  <Paragraphs>132</Paragraphs>
  <Slides>12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12</vt:i4>
      </vt:variant>
    </vt:vector>
  </HeadingPairs>
  <TitlesOfParts>
    <vt:vector size="22" baseType="lpstr">
      <vt:lpstr>Meiryo UI</vt:lpstr>
      <vt:lpstr>Wingdings,Sans-Serif</vt:lpstr>
      <vt:lpstr>游ゴシック</vt:lpstr>
      <vt:lpstr>游ゴシック</vt:lpstr>
      <vt:lpstr>游ゴシック Medium</vt:lpstr>
      <vt:lpstr>游ゴシック Medium</vt:lpstr>
      <vt:lpstr>Arial</vt:lpstr>
      <vt:lpstr>Segoe UI</vt:lpstr>
      <vt:lpstr>Wingdings</vt:lpstr>
      <vt:lpstr>ABeam_Basic</vt:lpstr>
      <vt:lpstr>Claude Code初期セットアップ手順書</vt:lpstr>
      <vt:lpstr>前提・要件</vt:lpstr>
      <vt:lpstr>手順の全体像</vt:lpstr>
      <vt:lpstr>1. Git for Windows のインストール</vt:lpstr>
      <vt:lpstr>2. Claudeデスクトップアプリのダウンロード・インストール</vt:lpstr>
      <vt:lpstr>3. 起動・サインイン</vt:lpstr>
      <vt:lpstr>4. 動作確認</vt:lpstr>
      <vt:lpstr>5. Node.js のインストール（abeam-skills にてnpx コマンドを使う場合のみ）</vt:lpstr>
      <vt:lpstr>（参考）3つの権限モード</vt:lpstr>
      <vt:lpstr>（参考）デスクトップアプリの便利な操作</vt:lpstr>
      <vt:lpstr>（参考）公式ドキュメント参照先</vt:lpstr>
      <vt:lpstr>（参考）セットアップ完了チェックリスト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&lt;Pythonプログラミング基礎&gt;</dc:title>
  <dc:creator>Akimoto, Shoma (JP - AB 秋元 翔真)</dc:creator>
  <cp:lastModifiedBy>Otsuka, Ryo (JP - AB 大塚 亮)</cp:lastModifiedBy>
  <cp:revision>3</cp:revision>
  <dcterms:created xsi:type="dcterms:W3CDTF">2022-04-21T01:18:10Z</dcterms:created>
  <dcterms:modified xsi:type="dcterms:W3CDTF">2026-07-29T03:17:54Z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0x010100125D2F0939C53C4A86477477E3FA848E</vt:lpwstr>
  </property>
  <property fmtid="{D5CDD505-2E9C-101B-9397-08002B2CF9AE}" pid="3" name="MediaServiceImageTags">
    <vt:lpwstr/>
  </property>
  <property fmtid="{D5CDD505-2E9C-101B-9397-08002B2CF9AE}" pid="4" name="Order">
    <vt:r8>193100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SIP_Label_64fafcf9-c147-421a-8327-825d1804156c_Enabled">
    <vt:lpwstr>True</vt:lpwstr>
  </property>
  <property fmtid="{D5CDD505-2E9C-101B-9397-08002B2CF9AE}" pid="12" name="MSIP_Label_64fafcf9-c147-421a-8327-825d1804156c_SiteId">
    <vt:lpwstr>a4dd5294-24e4-4102-8420-cb86d0baae1e</vt:lpwstr>
  </property>
  <property fmtid="{D5CDD505-2E9C-101B-9397-08002B2CF9AE}" pid="13" name="MSIP_Label_64fafcf9-c147-421a-8327-825d1804156c_SetDate">
    <vt:lpwstr>2024-09-11T21:57:08Z</vt:lpwstr>
  </property>
  <property fmtid="{D5CDD505-2E9C-101B-9397-08002B2CF9AE}" pid="14" name="MSIP_Label_64fafcf9-c147-421a-8327-825d1804156c_Name">
    <vt:lpwstr>FOR INTERNAL USE ONLY</vt:lpwstr>
  </property>
  <property fmtid="{D5CDD505-2E9C-101B-9397-08002B2CF9AE}" pid="15" name="MSIP_Label_64fafcf9-c147-421a-8327-825d1804156c_Extended_MSFT_Method">
    <vt:lpwstr>Privileged</vt:lpwstr>
  </property>
</Properties>
</file>